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theme/theme1.xml" ContentType="application/vnd.openxmlformats-officedocument.theme+xml"/>
  <Override PartName="/xl/worksheets/sheet1.xml" ContentType="application/vnd.openxmlformats-officedocument.spreadsheetml.worksheet+xml"/>
  <Override PartName="/xl/worksheets/sheet21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2.xml" ContentType="application/vnd.openxmlformats-officedocument.spreadsheetml.worksheet+xml"/>
  <Override PartName="/xl/worksheets/sheet11.xml" ContentType="application/vnd.openxmlformats-officedocument.spreadsheetml.worksheet+xml"/>
  <Override PartName="/xl/worksheets/sheet10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8.xml" ContentType="application/vnd.openxmlformats-officedocument.spreadsheetml.worksheet+xml"/>
  <Override PartName="/xl/worksheets/sheet22.xml" ContentType="application/vnd.openxmlformats-officedocument.spreadsheetml.worksheet+xml"/>
  <Override PartName="/xl/worksheets/sheet20.xml" ContentType="application/vnd.openxmlformats-officedocument.spreadsheetml.worksheet+xml"/>
  <Override PartName="/xl/worksheets/sheet19.xml" ContentType="application/vnd.openxmlformats-officedocument.spreadsheetml.worksheet+xml"/>
  <Override PartName="/xl/calcChain.xml" ContentType="application/vnd.openxmlformats-officedocument.spreadsheetml.calcChain+xml"/>
  <Override PartName="/xl/comments1.xml" ContentType="application/vnd.openxmlformats-officedocument.spreadsheet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5" rupBuild="14420"/>
  <workbookPr defaultThemeVersion="124226"/>
  <mc:AlternateContent xmlns:mc="http://schemas.openxmlformats.org/markup-compatibility/2006">
    <mc:Choice Requires="x15">
      <x15ac:absPath xmlns:x15ac="http://schemas.microsoft.com/office/spreadsheetml/2010/11/ac" url="C:\Users\RachelBass\Desktop\"/>
    </mc:Choice>
  </mc:AlternateContent>
  <bookViews>
    <workbookView xWindow="240" yWindow="225" windowWidth="16605" windowHeight="7560"/>
  </bookViews>
  <sheets>
    <sheet name="Stud. and Staff K-4" sheetId="7" r:id="rId1"/>
    <sheet name="K-2 Program" sheetId="8" r:id="rId2"/>
    <sheet name="3rd-4th Prog." sheetId="35" r:id="rId3"/>
    <sheet name="Recommended Prep Time" sheetId="37" r:id="rId4"/>
    <sheet name="Notes" sheetId="12" r:id="rId5"/>
    <sheet name="K schedule" sheetId="30" r:id="rId6"/>
    <sheet name="1st schedule" sheetId="31" r:id="rId7"/>
    <sheet name="2nd schedule" sheetId="33" r:id="rId8"/>
    <sheet name="3rd-4th Schedule" sheetId="38" r:id="rId9"/>
    <sheet name="K-1 Roll-Off (Math)" sheetId="34" r:id="rId10"/>
    <sheet name="K-1 Roll-Off (Reading)" sheetId="17" r:id="rId11"/>
    <sheet name="K-1 Roll-Off (Writing)" sheetId="18" r:id="rId12"/>
    <sheet name="K-1 Roll-Off (SS-Sci)" sheetId="19" r:id="rId13"/>
    <sheet name="2 Roll-Off (Math)" sheetId="20" r:id="rId14"/>
    <sheet name="2 Roll-Off (Reading)" sheetId="21" r:id="rId15"/>
    <sheet name="2 Roll-Off (Writing)" sheetId="22" r:id="rId16"/>
    <sheet name="2 Roll-Off (SS-Sci)" sheetId="23" r:id="rId17"/>
    <sheet name="3-4 Roll-off A (SS)" sheetId="25" r:id="rId18"/>
    <sheet name="3-4 Roll-off B (Math)" sheetId="26" r:id="rId19"/>
    <sheet name="3-4 Roll-off C (Sci)" sheetId="27" r:id="rId20"/>
    <sheet name="3-4 Roll-off D (Reading)" sheetId="28" r:id="rId21"/>
    <sheet name="3-4 Roll-off E (Writing)" sheetId="29" r:id="rId22"/>
  </sheets>
  <calcPr calcId="152511"/>
</workbook>
</file>

<file path=xl/calcChain.xml><?xml version="1.0" encoding="utf-8"?>
<calcChain xmlns="http://schemas.openxmlformats.org/spreadsheetml/2006/main">
  <c r="J13" i="7" l="1"/>
  <c r="N11" i="7"/>
  <c r="M11" i="7"/>
  <c r="L11" i="7"/>
  <c r="K11" i="7"/>
  <c r="J11" i="7"/>
  <c r="J14" i="7" s="1"/>
  <c r="K4" i="7"/>
  <c r="K14" i="7" l="1"/>
  <c r="K13" i="7"/>
  <c r="L4" i="7"/>
  <c r="L13" i="7" l="1"/>
  <c r="L14" i="7"/>
  <c r="M4" i="7"/>
  <c r="M13" i="7" l="1"/>
  <c r="M14" i="7"/>
  <c r="N4" i="7"/>
  <c r="N14" i="7" l="1"/>
  <c r="N13" i="7"/>
</calcChain>
</file>

<file path=xl/comments1.xml><?xml version="1.0" encoding="utf-8"?>
<comments xmlns="http://schemas.openxmlformats.org/spreadsheetml/2006/main">
  <authors>
    <author>Windows User</author>
  </authors>
  <commentList>
    <comment ref="C21" authorId="0" shapeId="0">
      <text>
        <r>
          <rPr>
            <b/>
            <sz val="9"/>
            <color indexed="81"/>
            <rFont val="Tahoma"/>
            <family val="2"/>
          </rPr>
          <t>Windows User:</t>
        </r>
        <r>
          <rPr>
            <sz val="9"/>
            <color indexed="81"/>
            <rFont val="Tahoma"/>
            <family val="2"/>
          </rPr>
          <t xml:space="preserve">
Are the 4 leads here and 2 teachers to mean that there is no longer a co in every classroom?</t>
        </r>
      </text>
    </comment>
  </commentList>
</comments>
</file>

<file path=xl/sharedStrings.xml><?xml version="1.0" encoding="utf-8"?>
<sst xmlns="http://schemas.openxmlformats.org/spreadsheetml/2006/main" count="15727" uniqueCount="457">
  <si>
    <t>School Staffing Plan  (K-4)</t>
  </si>
  <si>
    <t>Core Guidance</t>
  </si>
  <si>
    <t>Overall Guidance</t>
  </si>
  <si>
    <t xml:space="preserve">K </t>
  </si>
  <si>
    <t>AF Flatbush Elementary</t>
  </si>
  <si>
    <t>Students this grade</t>
  </si>
  <si>
    <t>Students OVERALL</t>
  </si>
  <si>
    <t>Hiring Overview</t>
  </si>
  <si>
    <t>Hiring Goal</t>
  </si>
  <si>
    <t xml:space="preserve">School leaders </t>
  </si>
  <si>
    <t>Leaders</t>
  </si>
  <si>
    <t>Operations and Princ. Assist</t>
  </si>
  <si>
    <t>Veteran Teachers</t>
  </si>
  <si>
    <t>Support Staff</t>
  </si>
  <si>
    <t>TFA Corps Members / Stage 2 Teachers</t>
  </si>
  <si>
    <t>Stage 3 and Above Teachers</t>
  </si>
  <si>
    <t>Resident / Para / Principal Assistant / Behavioral Spec.</t>
  </si>
  <si>
    <t>Stage 2 Teachers</t>
  </si>
  <si>
    <t>TIR</t>
  </si>
  <si>
    <t>TIRs (Stage 1)</t>
  </si>
  <si>
    <t>TOTALS</t>
  </si>
  <si>
    <t>Add When</t>
  </si>
  <si>
    <t>Name</t>
  </si>
  <si>
    <t>Principal</t>
  </si>
  <si>
    <t>K</t>
  </si>
  <si>
    <t>Student - Teacher Ratio</t>
  </si>
  <si>
    <t>Dean of Students</t>
  </si>
  <si>
    <t>Staff - Student Ratio</t>
  </si>
  <si>
    <t>Academic Dean (K-2 or Humanities)</t>
  </si>
  <si>
    <t>Academic Dean (3-4 or STEM)</t>
  </si>
  <si>
    <t xml:space="preserve">Special Services Leader (SSC, DSS, or AD) </t>
  </si>
  <si>
    <t>Director of School Ops (count under Ops)</t>
  </si>
  <si>
    <t>Operations</t>
  </si>
  <si>
    <t>Director of School Operations</t>
  </si>
  <si>
    <t>Teachers</t>
  </si>
  <si>
    <t>School Services Manager</t>
  </si>
  <si>
    <t>Kindergarten Lead &amp; GL Chair</t>
  </si>
  <si>
    <t>Office Coordinator</t>
  </si>
  <si>
    <t>Kindergarten Lead</t>
  </si>
  <si>
    <t>Prin/Ops assistant (2 hr desk cvr,  tech, prin. asst.)</t>
  </si>
  <si>
    <t>Kindergarten Lead &amp; CTT teacher (SPED)</t>
  </si>
  <si>
    <t>Kindergarten teacher</t>
  </si>
  <si>
    <t>Stage 2 Teacher</t>
  </si>
  <si>
    <t>Social Worker / Counselor</t>
  </si>
  <si>
    <t>Behavior Specialist / ISC</t>
  </si>
  <si>
    <t>Kindergarten Lead MATH teacher</t>
  </si>
  <si>
    <t>Specials #1</t>
  </si>
  <si>
    <t>First Grade Lead &amp; GL Chair</t>
  </si>
  <si>
    <t>Residents &amp; Princ. Assist.</t>
  </si>
  <si>
    <t>First Grade Lead</t>
  </si>
  <si>
    <t>Kindergarten Resident (Stage 1)</t>
  </si>
  <si>
    <t>First Grade Resident (Stage 1)</t>
  </si>
  <si>
    <t>First Grade Lead &amp; CTT teacher (SPED)</t>
  </si>
  <si>
    <t>Second Grade Resident (Stage 1)</t>
  </si>
  <si>
    <t>First Grade teacher</t>
  </si>
  <si>
    <t>Third Grade Resident (Stage 1)</t>
  </si>
  <si>
    <t>Fourth Grade Resident (Stage 1)</t>
  </si>
  <si>
    <t>First Grade Lead MATH teacher</t>
  </si>
  <si>
    <t>Second Grade Lead &amp; GL Chair</t>
  </si>
  <si>
    <t>Second Grade Lead</t>
  </si>
  <si>
    <t>Second Grade Lead &amp; CTT teacher (SPED)</t>
  </si>
  <si>
    <t>Second Grade teacher</t>
  </si>
  <si>
    <r>
      <t>Paraprofessionals</t>
    </r>
    <r>
      <rPr>
        <sz val="10"/>
        <rFont val="Calibri"/>
        <family val="2"/>
      </rPr>
      <t xml:space="preserve">   (will be added based on additional funding from IEPs)</t>
    </r>
  </si>
  <si>
    <t>Second Grade Lead MATH teacher</t>
  </si>
  <si>
    <t>Specials #2</t>
  </si>
  <si>
    <t>Third Grade (Reading)</t>
  </si>
  <si>
    <t>Third Grade (Writing)</t>
  </si>
  <si>
    <t>Third Grade (Math)</t>
  </si>
  <si>
    <t>Key</t>
  </si>
  <si>
    <t>Third Grade (History)</t>
  </si>
  <si>
    <t>Stage 2 Teacher (not nec. history)</t>
  </si>
  <si>
    <t>Kindergarten team</t>
  </si>
  <si>
    <t>Third Grade (Science)</t>
  </si>
  <si>
    <t>1st grade team</t>
  </si>
  <si>
    <t>Third Grade (ELA SPED: ICT/CTT + Interv)</t>
  </si>
  <si>
    <t>2nd grade team</t>
  </si>
  <si>
    <t>Specials #3</t>
  </si>
  <si>
    <t>3rd grade team</t>
  </si>
  <si>
    <t>Fourth Grade (Reading)</t>
  </si>
  <si>
    <t>4th grade team</t>
  </si>
  <si>
    <t>Fourth Grade (Writing)</t>
  </si>
  <si>
    <t>Fourth Grade (Math)</t>
  </si>
  <si>
    <t>Fourth Grade (History)</t>
  </si>
  <si>
    <t>Fourth Grade (Science)</t>
  </si>
  <si>
    <t>Stage 2 Teacher (not nec. Science)</t>
  </si>
  <si>
    <t>Fourth Grade (ELA SPED: ICT/CTT + Interv)</t>
  </si>
  <si>
    <t>Total 7:15-4:00 minutes (525 minutes)</t>
  </si>
  <si>
    <t>Afternoon Check-out / Dismissal</t>
  </si>
  <si>
    <t>PM Break</t>
  </si>
  <si>
    <t>Lunch-Recess-Transition</t>
  </si>
  <si>
    <t>Break / Check-in / Bathroom</t>
  </si>
  <si>
    <t>AM Motivation / Check-in</t>
  </si>
  <si>
    <t>Breakfast &amp; Morning Meeting</t>
  </si>
  <si>
    <t>15-30</t>
  </si>
  <si>
    <t xml:space="preserve">Math Core </t>
  </si>
  <si>
    <t>Social Studies/Science</t>
  </si>
  <si>
    <t>Think-Read-Discuss</t>
  </si>
  <si>
    <t>Close Reading</t>
  </si>
  <si>
    <t>Writing</t>
  </si>
  <si>
    <t>Specials</t>
  </si>
  <si>
    <t>4 to 10</t>
  </si>
  <si>
    <t>36 to 80</t>
  </si>
  <si>
    <t>3 to 4</t>
  </si>
  <si>
    <t>12 to 20 (half comp., half SG)</t>
  </si>
  <si>
    <t>Math Intervention</t>
  </si>
  <si>
    <t>Guided Reading</t>
  </si>
  <si>
    <t>15 to 30</t>
  </si>
  <si>
    <t>4 to 8</t>
  </si>
  <si>
    <t>Comprehension Intervention</t>
  </si>
  <si>
    <t>Spelling / Word Work</t>
  </si>
  <si>
    <t>6 to 15</t>
  </si>
  <si>
    <t>Direct Instruction / Phonics</t>
  </si>
  <si>
    <t>10 to 25</t>
  </si>
  <si>
    <t>2 to 3</t>
  </si>
  <si>
    <t>4 to 12</t>
  </si>
  <si>
    <t>Phonics/Fluency Intervention</t>
  </si>
  <si>
    <t>Rec Min.</t>
  </si>
  <si>
    <t>Size</t>
  </si>
  <si>
    <t>K to 2nd Grade</t>
  </si>
  <si>
    <t>St/grade</t>
  </si>
  <si>
    <t>Grps / Grade</t>
  </si>
  <si>
    <t>Rec</t>
  </si>
  <si>
    <t>Min</t>
  </si>
  <si>
    <t>Students per group</t>
  </si>
  <si>
    <t>Intervention Recs</t>
  </si>
  <si>
    <t>Achievement First Core Schedule &amp; Times (Monday - Thursday)</t>
  </si>
  <si>
    <t>Fluency</t>
  </si>
  <si>
    <t>Science</t>
  </si>
  <si>
    <t>Social Studies</t>
  </si>
  <si>
    <t>from</t>
  </si>
  <si>
    <t>to</t>
  </si>
  <si>
    <t>Math Stories/Fluency (computer-based math)</t>
  </si>
  <si>
    <t xml:space="preserve">Math Meeting </t>
  </si>
  <si>
    <t>Math Core</t>
  </si>
  <si>
    <t>Class 1</t>
  </si>
  <si>
    <t>Class 2</t>
  </si>
  <si>
    <t>Doors Open</t>
  </si>
  <si>
    <t>Breakfast and Transition</t>
  </si>
  <si>
    <t>AM advisory / AM message</t>
  </si>
  <si>
    <t>Break</t>
  </si>
  <si>
    <t>Break/Snack</t>
  </si>
  <si>
    <t>Dismissal (15 minutes)</t>
  </si>
  <si>
    <t>Math Fluency (25 minutes)</t>
  </si>
  <si>
    <t>Math Core (55 minutes)</t>
  </si>
  <si>
    <t>Math Stories (25 minutes)</t>
  </si>
  <si>
    <t>Science (45 minutes)</t>
  </si>
  <si>
    <t>Social Studies (45 minutes)</t>
  </si>
  <si>
    <t>Math</t>
  </si>
  <si>
    <t xml:space="preserve">Reading </t>
  </si>
  <si>
    <t>Class 3 (CTT)</t>
  </si>
  <si>
    <t xml:space="preserve">Break </t>
  </si>
  <si>
    <t>Math Core (45 minutes)</t>
  </si>
  <si>
    <t>Prep time:</t>
  </si>
  <si>
    <t>Lunch (45 minutes)</t>
  </si>
  <si>
    <t>Think-Read-Discuss (40 minutes)</t>
  </si>
  <si>
    <t>Specials (45 minutes)</t>
  </si>
  <si>
    <t>Social Studies/Science (45 minutes)</t>
  </si>
  <si>
    <t>Fluency (10 minutes)</t>
  </si>
  <si>
    <t>Direct Instruction/Phonics (45 minutes)</t>
  </si>
  <si>
    <t>K-1</t>
  </si>
  <si>
    <t>Close Reading (30 minutes)</t>
  </si>
  <si>
    <t>Fluency Instruction (10 minutes)</t>
  </si>
  <si>
    <t>Literature (30 minutes)</t>
  </si>
  <si>
    <t>IR (20 minutes)</t>
  </si>
  <si>
    <t>Lit/Reading Workout (40 minutes)</t>
  </si>
  <si>
    <t>Close Reading (40 minutes)</t>
  </si>
  <si>
    <t>Writing (45 minutes)</t>
  </si>
  <si>
    <t>Lit/Reading Workout (Class 2)</t>
  </si>
  <si>
    <t>Close Reading (Class 2)</t>
  </si>
  <si>
    <t>Lit/Reading Workout (Class 1)</t>
  </si>
  <si>
    <t>Close Reading (Class 1)</t>
  </si>
  <si>
    <t>Lit/Reading Workout (Class 3)</t>
  </si>
  <si>
    <t>Close Reading (Class 3)</t>
  </si>
  <si>
    <t>Math Core (Class 1)</t>
  </si>
  <si>
    <t>Math Stories (Class 1)</t>
  </si>
  <si>
    <t>Math Core (Class 2)</t>
  </si>
  <si>
    <t>Math Stories (Class 2)</t>
  </si>
  <si>
    <t>Math Stories (Class 3)</t>
  </si>
  <si>
    <t>Math Core (Class 3)</t>
  </si>
  <si>
    <t>Science (Class 3)</t>
  </si>
  <si>
    <t xml:space="preserve">Fluency Instruction </t>
  </si>
  <si>
    <t>Social Studies (Class 3)</t>
  </si>
  <si>
    <t>Social Studies (Class 1)</t>
  </si>
  <si>
    <t>Writing (Class 2)</t>
  </si>
  <si>
    <t>Science (Class 2)</t>
  </si>
  <si>
    <t>Writing (Class 1)</t>
  </si>
  <si>
    <t>Social Studies (Class 2)</t>
  </si>
  <si>
    <t>Writing (Class 3)</t>
  </si>
  <si>
    <t>Science (Class 1)</t>
  </si>
  <si>
    <t>Social Studies/Science (1st grade Class 3)</t>
  </si>
  <si>
    <t>Social Studies/Science (1st grade Class 1)</t>
  </si>
  <si>
    <t>Social Studies/Science (1st grade Class 2)</t>
  </si>
  <si>
    <t>Social Studies/Science (K class 1)</t>
  </si>
  <si>
    <t>Social Studies/Science (K Class 2)</t>
  </si>
  <si>
    <t>Social Studies/Science (K Class 3)</t>
  </si>
  <si>
    <t>OFF</t>
  </si>
  <si>
    <t>160 minutes</t>
  </si>
  <si>
    <t>210 minutes</t>
  </si>
  <si>
    <t>Lunch Duty</t>
  </si>
  <si>
    <t xml:space="preserve">Lunch Duty </t>
  </si>
  <si>
    <t>CTT Teacher</t>
  </si>
  <si>
    <t>Math Fluency (Class 1)</t>
  </si>
  <si>
    <t>Math Fluency (Class 2)</t>
  </si>
  <si>
    <t>220 minutes</t>
  </si>
  <si>
    <t>Math Teacher</t>
  </si>
  <si>
    <t>Attendance calls</t>
  </si>
  <si>
    <t>195 minutes</t>
  </si>
  <si>
    <t>Math Support</t>
  </si>
  <si>
    <t>Observe Math (Class 2)</t>
  </si>
  <si>
    <t>180 minutes</t>
  </si>
  <si>
    <t>Reading Group</t>
  </si>
  <si>
    <t>Reading support</t>
  </si>
  <si>
    <t>Math (Class 3)</t>
  </si>
  <si>
    <t>175 minutes</t>
  </si>
  <si>
    <t>Attendance Calls</t>
  </si>
  <si>
    <t xml:space="preserve">Check homework </t>
  </si>
  <si>
    <t>140 minutes</t>
  </si>
  <si>
    <t>TIR schedules are not necessarily "requirements" Generally, TIRS have the attendance, homework, transition duties along with some classroom observation time (usually of their mentor) and teaching a small group/book club</t>
  </si>
  <si>
    <t>Math Fluency (Class 3)</t>
  </si>
  <si>
    <t>Homework check</t>
  </si>
  <si>
    <t>GR or Computers (60 minutes)</t>
  </si>
  <si>
    <t>265 minutes</t>
  </si>
  <si>
    <t>Lunch (40 minutes)</t>
  </si>
  <si>
    <t>Reach Circle (10 minutes)</t>
  </si>
  <si>
    <t>GR or Computers (50 minutes)</t>
  </si>
  <si>
    <t>Dismissal (15 min)</t>
  </si>
  <si>
    <t>Class REACH Celebration</t>
  </si>
  <si>
    <t>Break (5 min)</t>
  </si>
  <si>
    <t>Math (45 min)</t>
  </si>
  <si>
    <t>Reading (45 min)</t>
  </si>
  <si>
    <t>Science (45 min)</t>
  </si>
  <si>
    <t>Writing (45 min)</t>
  </si>
  <si>
    <t>Math  (45 min)</t>
  </si>
  <si>
    <t>Break (10 min)</t>
  </si>
  <si>
    <t>Transition (5 min)</t>
  </si>
  <si>
    <t>Morning Circle (30 min)</t>
  </si>
  <si>
    <t>Breakfast /Transition</t>
  </si>
  <si>
    <t>Social Studies (45 min)</t>
  </si>
  <si>
    <t>Math Meeting (15 minutes)</t>
  </si>
  <si>
    <t>GR or Computers (55 minutes)</t>
  </si>
  <si>
    <t>Math Computers (25 minutes)</t>
  </si>
  <si>
    <t>Math (Class 2)</t>
  </si>
  <si>
    <t>Math (Class 1)</t>
  </si>
  <si>
    <t>Support Math</t>
  </si>
  <si>
    <t>Support Reading</t>
  </si>
  <si>
    <t>Observe math class</t>
  </si>
  <si>
    <t>Lunch duty</t>
  </si>
  <si>
    <t>185 minutes</t>
  </si>
  <si>
    <t>Math Class 1</t>
  </si>
  <si>
    <t>Math Class 2</t>
  </si>
  <si>
    <t>Math Class 3</t>
  </si>
  <si>
    <t>Observe math (class 3)</t>
  </si>
  <si>
    <t>190 minutes</t>
  </si>
  <si>
    <t>165 minutes</t>
  </si>
  <si>
    <t>Achievement First Core Schedule &amp; Times Overview (Monday - Thursday)</t>
  </si>
  <si>
    <t>3rd and 4th grade</t>
  </si>
  <si>
    <t>Class Size</t>
  </si>
  <si>
    <t>Mini-mum</t>
  </si>
  <si>
    <t>Minimum</t>
  </si>
  <si>
    <t>Literature / Reading Workout</t>
  </si>
  <si>
    <t>25-32</t>
  </si>
  <si>
    <r>
      <t>Specials</t>
    </r>
    <r>
      <rPr>
        <sz val="8"/>
        <color theme="1"/>
        <rFont val="Calibri"/>
        <family val="2"/>
        <scheme val="minor"/>
      </rPr>
      <t xml:space="preserve"> (reading intervention can happen at this time)</t>
    </r>
  </si>
  <si>
    <t>Breakfast &amp; Morn Work (7:15 - 7:40)</t>
  </si>
  <si>
    <t>All students in grade</t>
  </si>
  <si>
    <t>AM Motivation &amp; Transition up</t>
  </si>
  <si>
    <r>
      <t xml:space="preserve">Lunch-Recess-Transition </t>
    </r>
    <r>
      <rPr>
        <sz val="6"/>
        <color theme="1"/>
        <rFont val="Calibri"/>
        <family val="2"/>
        <scheme val="minor"/>
      </rPr>
      <t>(reading intervention can happen at this time)</t>
    </r>
  </si>
  <si>
    <t>All students not in Aft. School</t>
  </si>
  <si>
    <t>After-school Math Intervention</t>
  </si>
  <si>
    <t>Students not proficient on IA</t>
  </si>
  <si>
    <t>This could happen at a different time</t>
  </si>
  <si>
    <t>2nd Dismissal</t>
  </si>
  <si>
    <t>Students in after-school</t>
  </si>
  <si>
    <t>Math Stories/Fluency (45 minutes)</t>
  </si>
  <si>
    <t>Math Core (55 minutes)*</t>
  </si>
  <si>
    <t>Math Stories (25 minutes)*</t>
  </si>
  <si>
    <t>*Math will  be either 55 core/25 stories or 50 core/30 stories</t>
  </si>
  <si>
    <t>Decision will be made by 5/1</t>
  </si>
  <si>
    <t>Independent Reading</t>
  </si>
  <si>
    <t>Direct Instruction/Phonics (40 minutes)</t>
  </si>
  <si>
    <t>Close Reading (25 minutes)</t>
  </si>
  <si>
    <t>IR/GR/Book Club (40 minutes)*</t>
  </si>
  <si>
    <t>*IR/GR/Book club is strongly recommended to use the time for IR</t>
  </si>
  <si>
    <t>IR (30 minutes)</t>
  </si>
  <si>
    <t>IR (35 minutes)</t>
  </si>
  <si>
    <t>Literature (45 minutes)</t>
  </si>
  <si>
    <t>with 30 computers</t>
  </si>
  <si>
    <t>Reading intervention should happen during breakfast, lunch, specials</t>
  </si>
  <si>
    <t>IR/GR/Book Club</t>
  </si>
  <si>
    <t>IR (30 min)</t>
  </si>
  <si>
    <t>*Because math fluency is lead teacher, once culture is strong with computers, could be an intervention block</t>
  </si>
  <si>
    <t>Observe reading (class 2)</t>
  </si>
  <si>
    <t>200 minutes</t>
  </si>
  <si>
    <t>235 minutes</t>
  </si>
  <si>
    <t>Observe math (Class 1)</t>
  </si>
  <si>
    <t>255 minutes</t>
  </si>
  <si>
    <t>225 minutes</t>
  </si>
  <si>
    <t>155 minutes</t>
  </si>
  <si>
    <t>Reading support (Class 3)</t>
  </si>
  <si>
    <t>GR or Computers (65 minutes)</t>
  </si>
  <si>
    <t>Social Studies/Science (Class 2)</t>
  </si>
  <si>
    <t>Social Studies/Science (Class 3)</t>
  </si>
  <si>
    <t>Social Studies/Science (Class 1)</t>
  </si>
  <si>
    <t>Support reading</t>
  </si>
  <si>
    <t>Support ss/sci</t>
  </si>
  <si>
    <t xml:space="preserve">Support math </t>
  </si>
  <si>
    <t xml:space="preserve">Math (Class 1) </t>
  </si>
  <si>
    <t>105 minutes</t>
  </si>
  <si>
    <t>115 minutes</t>
  </si>
  <si>
    <t>285 minutes</t>
  </si>
  <si>
    <t>95 minutes</t>
  </si>
  <si>
    <t>150 minutes</t>
  </si>
  <si>
    <t>100 minutes</t>
  </si>
  <si>
    <t>120 minutes</t>
  </si>
  <si>
    <t>145 minutes</t>
  </si>
  <si>
    <t>45 minutes</t>
  </si>
  <si>
    <t>55 minutes</t>
  </si>
  <si>
    <t>130 minutes</t>
  </si>
  <si>
    <t>65 minutes</t>
  </si>
  <si>
    <t>110 minutes</t>
  </si>
  <si>
    <t>Reading (Class 3)</t>
  </si>
  <si>
    <t>Reading (Class 1)</t>
  </si>
  <si>
    <t xml:space="preserve">Science (Class 2) </t>
  </si>
  <si>
    <t>Reading (Class 2)</t>
  </si>
  <si>
    <t>90 minutes</t>
  </si>
  <si>
    <t>135 minutes</t>
  </si>
  <si>
    <t>GR IPP</t>
  </si>
  <si>
    <t>Close Reading IPP (2x/week)</t>
  </si>
  <si>
    <t>GR IPP daily</t>
  </si>
  <si>
    <t>TRD IPP 4x/week</t>
  </si>
  <si>
    <t>GR LASW (1x per week)</t>
  </si>
  <si>
    <t>Writing IPP daily</t>
  </si>
  <si>
    <t>IPP/LASW (1x/week each)</t>
  </si>
  <si>
    <t>LASW GR (1x/weeK)</t>
  </si>
  <si>
    <t>Close Reading IPP daily</t>
  </si>
  <si>
    <t>ELA quiz LASW (1x/week)</t>
  </si>
  <si>
    <t>IPP daily</t>
  </si>
  <si>
    <t>LASW (2x/week)</t>
  </si>
  <si>
    <t>Literature IPP daily</t>
  </si>
  <si>
    <t>Math IPP/LASW (1x/week each)</t>
  </si>
  <si>
    <t>Reading intervention</t>
  </si>
  <si>
    <t>Math intervention</t>
  </si>
  <si>
    <t>GR or Computers</t>
  </si>
  <si>
    <t>Meeting Name</t>
  </si>
  <si>
    <t>Total Min Per Meeting</t>
  </si>
  <si>
    <t>Total Times Per Week</t>
  </si>
  <si>
    <r>
      <t>Guided Reading (1</t>
    </r>
    <r>
      <rPr>
        <vertAlign val="superscript"/>
        <sz val="11"/>
        <color theme="1"/>
        <rFont val="Calibri"/>
        <family val="2"/>
      </rPr>
      <t>st</t>
    </r>
    <r>
      <rPr>
        <sz val="11"/>
        <color theme="1"/>
        <rFont val="Calibri"/>
        <family val="2"/>
      </rPr>
      <t xml:space="preserve"> priority)</t>
    </r>
  </si>
  <si>
    <t xml:space="preserve">IPP </t>
  </si>
  <si>
    <t xml:space="preserve">15-20 min daily </t>
  </si>
  <si>
    <r>
      <t>Guided Reading (4</t>
    </r>
    <r>
      <rPr>
        <vertAlign val="superscript"/>
        <sz val="11"/>
        <color theme="1"/>
        <rFont val="Calibri"/>
        <family val="2"/>
      </rPr>
      <t>th</t>
    </r>
    <r>
      <rPr>
        <sz val="11"/>
        <color theme="1"/>
        <rFont val="Calibri"/>
        <family val="2"/>
      </rPr>
      <t xml:space="preserve"> priority) </t>
    </r>
  </si>
  <si>
    <t>LASW with conferring notes</t>
  </si>
  <si>
    <t xml:space="preserve">40 min </t>
  </si>
  <si>
    <r>
      <t>TRD (3</t>
    </r>
    <r>
      <rPr>
        <vertAlign val="superscript"/>
        <sz val="11"/>
        <color theme="1"/>
        <rFont val="Calibri"/>
        <family val="2"/>
      </rPr>
      <t>rd</t>
    </r>
    <r>
      <rPr>
        <sz val="11"/>
        <color theme="1"/>
        <rFont val="Calibri"/>
        <family val="2"/>
      </rPr>
      <t xml:space="preserve"> priority)</t>
    </r>
  </si>
  <si>
    <t>IPP</t>
  </si>
  <si>
    <r>
      <t>Close Reading (2</t>
    </r>
    <r>
      <rPr>
        <vertAlign val="superscript"/>
        <sz val="11"/>
        <color theme="1"/>
        <rFont val="Calibri"/>
        <family val="2"/>
      </rPr>
      <t>nd</t>
    </r>
    <r>
      <rPr>
        <sz val="11"/>
        <color theme="1"/>
        <rFont val="Calibri"/>
        <family val="2"/>
      </rPr>
      <t xml:space="preserve"> priority)</t>
    </r>
  </si>
  <si>
    <r>
      <t>Writing (5</t>
    </r>
    <r>
      <rPr>
        <vertAlign val="superscript"/>
        <sz val="11"/>
        <color theme="1"/>
        <rFont val="Calibri"/>
        <family val="2"/>
      </rPr>
      <t>th</t>
    </r>
    <r>
      <rPr>
        <sz val="11"/>
        <color theme="1"/>
        <rFont val="Calibri"/>
        <family val="2"/>
      </rPr>
      <t xml:space="preserve"> priority)</t>
    </r>
  </si>
  <si>
    <r>
      <t>Writing Grading Time (6</t>
    </r>
    <r>
      <rPr>
        <vertAlign val="superscript"/>
        <sz val="11"/>
        <color theme="1"/>
        <rFont val="Calibri"/>
        <family val="2"/>
      </rPr>
      <t>th</t>
    </r>
    <r>
      <rPr>
        <sz val="11"/>
        <color theme="1"/>
        <rFont val="Calibri"/>
        <family val="2"/>
      </rPr>
      <t xml:space="preserve"> priority)</t>
    </r>
  </si>
  <si>
    <t>SS/Science</t>
  </si>
  <si>
    <t>2nd</t>
  </si>
  <si>
    <t xml:space="preserve">Total Times Per Week </t>
  </si>
  <si>
    <r>
      <t>Guided Reading (2</t>
    </r>
    <r>
      <rPr>
        <vertAlign val="superscript"/>
        <sz val="11"/>
        <color theme="1"/>
        <rFont val="Calibri"/>
        <family val="2"/>
      </rPr>
      <t>nd</t>
    </r>
    <r>
      <rPr>
        <sz val="11"/>
        <color theme="1"/>
        <rFont val="Calibri"/>
        <family val="2"/>
      </rPr>
      <t xml:space="preserve"> priority)</t>
    </r>
  </si>
  <si>
    <r>
      <t>Lit Classic (4</t>
    </r>
    <r>
      <rPr>
        <vertAlign val="superscript"/>
        <sz val="11"/>
        <color theme="1"/>
        <rFont val="Calibri"/>
        <family val="2"/>
      </rPr>
      <t>th</t>
    </r>
    <r>
      <rPr>
        <sz val="11"/>
        <color theme="1"/>
        <rFont val="Calibri"/>
        <family val="2"/>
      </rPr>
      <t xml:space="preserve"> priority)</t>
    </r>
  </si>
  <si>
    <r>
      <t>Close Reading (3</t>
    </r>
    <r>
      <rPr>
        <vertAlign val="superscript"/>
        <sz val="11"/>
        <color theme="1"/>
        <rFont val="Calibri"/>
        <family val="2"/>
      </rPr>
      <t>rd</t>
    </r>
    <r>
      <rPr>
        <sz val="11"/>
        <color theme="1"/>
        <rFont val="Calibri"/>
        <family val="2"/>
      </rPr>
      <t xml:space="preserve"> priority)</t>
    </r>
  </si>
  <si>
    <r>
      <t>Writing (6</t>
    </r>
    <r>
      <rPr>
        <vertAlign val="superscript"/>
        <sz val="11"/>
        <color theme="1"/>
        <rFont val="Calibri"/>
        <family val="2"/>
      </rPr>
      <t>th</t>
    </r>
    <r>
      <rPr>
        <sz val="11"/>
        <color theme="1"/>
        <rFont val="Calibri"/>
        <family val="2"/>
      </rPr>
      <t xml:space="preserve"> priority)</t>
    </r>
  </si>
  <si>
    <r>
      <t>Writing Grading Time (5</t>
    </r>
    <r>
      <rPr>
        <vertAlign val="superscript"/>
        <sz val="11"/>
        <color theme="1"/>
        <rFont val="Calibri"/>
        <family val="2"/>
      </rPr>
      <t>th</t>
    </r>
    <r>
      <rPr>
        <sz val="11"/>
        <color theme="1"/>
        <rFont val="Calibri"/>
        <family val="2"/>
      </rPr>
      <t xml:space="preserve"> priority)</t>
    </r>
  </si>
  <si>
    <t>LASW</t>
  </si>
  <si>
    <t>ELA Quiz LASW</t>
  </si>
  <si>
    <t>3rd and 4th</t>
  </si>
  <si>
    <t>Lit Classic</t>
  </si>
  <si>
    <t>(3rd priority)</t>
  </si>
  <si>
    <r>
      <t>Close Reading (1</t>
    </r>
    <r>
      <rPr>
        <vertAlign val="superscript"/>
        <sz val="11"/>
        <color theme="1"/>
        <rFont val="Calibri"/>
        <family val="2"/>
      </rPr>
      <t>st</t>
    </r>
    <r>
      <rPr>
        <sz val="11"/>
        <color theme="1"/>
        <rFont val="Calibri"/>
        <family val="2"/>
      </rPr>
      <t xml:space="preserve"> priority)</t>
    </r>
  </si>
  <si>
    <r>
      <t>(5</t>
    </r>
    <r>
      <rPr>
        <vertAlign val="superscript"/>
        <sz val="11"/>
        <color theme="1"/>
        <rFont val="Calibri"/>
        <family val="2"/>
      </rPr>
      <t>th</t>
    </r>
    <r>
      <rPr>
        <sz val="11"/>
        <color theme="1"/>
        <rFont val="Calibri"/>
        <family val="2"/>
      </rPr>
      <t xml:space="preserve"> priority)</t>
    </r>
  </si>
  <si>
    <t>Writing Grading Time</t>
  </si>
  <si>
    <r>
      <t>(4</t>
    </r>
    <r>
      <rPr>
        <vertAlign val="superscript"/>
        <sz val="11"/>
        <color theme="1"/>
        <rFont val="Calibri"/>
        <family val="2"/>
      </rPr>
      <t>th</t>
    </r>
    <r>
      <rPr>
        <sz val="11"/>
        <color theme="1"/>
        <rFont val="Calibri"/>
        <family val="2"/>
      </rPr>
      <t xml:space="preserve"> priority)</t>
    </r>
  </si>
  <si>
    <r>
      <t>(2</t>
    </r>
    <r>
      <rPr>
        <vertAlign val="superscript"/>
        <sz val="11"/>
        <color theme="1"/>
        <rFont val="Calibri"/>
        <family val="2"/>
      </rPr>
      <t>nd</t>
    </r>
    <r>
      <rPr>
        <sz val="11"/>
        <color theme="1"/>
        <rFont val="Calibri"/>
        <family val="2"/>
      </rPr>
      <t xml:space="preserve"> priority)</t>
    </r>
  </si>
  <si>
    <t>Created with Microsoft OneNote 2010</t>
  </si>
  <si>
    <t>One place for all your notes and information</t>
  </si>
  <si>
    <t>ELA</t>
  </si>
  <si>
    <t>Grade Level</t>
  </si>
  <si>
    <t xml:space="preserve">IPP / LASW Needs </t>
  </si>
  <si>
    <t>K-4</t>
  </si>
  <si>
    <t>~60 min a week of common prep time across math teachers to engage in IPP for key lessons or UU (for K-1 this is across ALL math teachers and in departmentalized 2-4, this should include the CTT or TIR who co-teachers with the math teacher)</t>
  </si>
  <si>
    <t>(ideally this would actually be K-4, but at a minimum, 2-4 needs the time to plan for quizzes)</t>
  </si>
  <si>
    <t xml:space="preserve">~45 min a week set aside for math specific LASW and data analysis (likely Fridays) </t>
  </si>
  <si>
    <t>Math and Science</t>
  </si>
  <si>
    <t>For K/1, it is important to note that GR and Phonics happen at different times but that teachers and scholars should remain in their same groupings as much as possible</t>
  </si>
  <si>
    <t>Rec Mins. K-1</t>
  </si>
  <si>
    <t>Rec. Mins 2nd</t>
  </si>
  <si>
    <t>30 (Lit Classic)</t>
  </si>
  <si>
    <t>25-larger or 6-8 if GR</t>
  </si>
  <si>
    <t>Math Stories/Fluency</t>
  </si>
  <si>
    <t>For K/1 Friday schedules, due to the ss/sci lead rotating, it is impossible for them to teach 6 blocks on a Friday. Please use the roll-off schedules to rotate when ss/sci is rolled off on K/1 at different times as best as possible. For days when ss/sci is "on" for both K/1, we suggest homeroom teachers covering those weeks for either K or 1.</t>
  </si>
  <si>
    <t>Math intervention should happen during fluency/computer block once culture is set, and after-school using staggered schedules</t>
  </si>
  <si>
    <t>Prep time total:</t>
  </si>
  <si>
    <t>Prep time LASW/IPP:</t>
  </si>
  <si>
    <t>Prep time other:</t>
  </si>
  <si>
    <t>Pre time LASW/IPP:</t>
  </si>
  <si>
    <t>Prep time: Other</t>
  </si>
  <si>
    <t xml:space="preserve">For K-2 GR/Comps time..there must be a 7th teacher. We want you to prioritize having the TIR teach a GR group daily, and if the TIR is needed for other duties, someone must cover their GR group to ensure groups stay small </t>
  </si>
  <si>
    <t>40 minutes daily</t>
  </si>
  <si>
    <t>140 minutes daily</t>
  </si>
  <si>
    <t>Math block on Fridays for 2-4 will be used for Cumulative Review</t>
  </si>
  <si>
    <t>50 daily,  80 2x/week, 90 1x per week</t>
  </si>
  <si>
    <t>175 daily, 145 2x/week, 135 1x/week</t>
  </si>
  <si>
    <t>40 minuets daily</t>
  </si>
  <si>
    <t>45 minutes 1x/week</t>
  </si>
  <si>
    <t>255 daily, 210 1x/week</t>
  </si>
  <si>
    <t>60 minutes 2x/week</t>
  </si>
  <si>
    <t>175 2x/week 115 2x/week</t>
  </si>
  <si>
    <t>20 minutes daily</t>
  </si>
  <si>
    <t>160 daily, 130 2x/week, 120 1x per week</t>
  </si>
  <si>
    <t>155 daily</t>
  </si>
  <si>
    <t>170 minutes daily</t>
  </si>
  <si>
    <t>prep time total:</t>
  </si>
  <si>
    <t>prep time LASW/IPP:</t>
  </si>
  <si>
    <t>prep time other:</t>
  </si>
  <si>
    <t>60 minutes daily, 100 minutes 1x/week</t>
  </si>
  <si>
    <t>125 minutes daily, 85 minutes 1x/week</t>
  </si>
  <si>
    <t>20 minutes daily, 60 min 1x/week</t>
  </si>
  <si>
    <t>135 daily, 95 1x/week</t>
  </si>
  <si>
    <t>145 minutes daily</t>
  </si>
  <si>
    <t>90 minutes daily, 150 1x/week</t>
  </si>
  <si>
    <t>150 daily, 90 1x/week</t>
  </si>
  <si>
    <t>20 daily, 50 2x/week</t>
  </si>
  <si>
    <t>235 2x/week, 185 2x/week</t>
  </si>
  <si>
    <t>60 minutes 3x/week</t>
  </si>
  <si>
    <t>Late arrival</t>
  </si>
  <si>
    <t>Math intervention (45 minutes)</t>
  </si>
  <si>
    <t>Dismissal 2 (15 minutes)</t>
  </si>
  <si>
    <t>150 minutes 2x/week, 90 min 2x/week</t>
  </si>
  <si>
    <t>Break (Class 3)</t>
  </si>
  <si>
    <t>255 2x/week, 195 2x/week</t>
  </si>
  <si>
    <t>220 1x/week, 160 3x/week</t>
  </si>
  <si>
    <t>Fluency Instruction (Class 1)</t>
  </si>
  <si>
    <t>Break (Class 2)</t>
  </si>
  <si>
    <t>Lunch Dity</t>
  </si>
  <si>
    <t>130 daily, 70 1x/week</t>
  </si>
  <si>
    <t>205 daily, 175 2x/week</t>
  </si>
  <si>
    <t>Late Arrival</t>
  </si>
  <si>
    <t>If More Funding is Available … Options</t>
  </si>
  <si>
    <t>Slightly fewer students / grade</t>
  </si>
  <si>
    <t>Slightly more students/grade … and go to 4 sections</t>
  </si>
  <si>
    <t>Dean of Students #2</t>
  </si>
  <si>
    <t>School Services Manager #2</t>
  </si>
  <si>
    <t>More TIRs to support teachers / build pipeline</t>
  </si>
  <si>
    <t>4th Specials Teacher</t>
  </si>
  <si>
    <t>Stronger/more "special" field lessons / trips / special events</t>
  </si>
  <si>
    <t>GR or IR/Computers (60 minutes)</t>
  </si>
  <si>
    <t>60 1x/week</t>
  </si>
  <si>
    <t>Lunch/Intervention (45 minutes)</t>
  </si>
  <si>
    <t>2nd teacher / grade for key subj (e.g. sped math)</t>
  </si>
  <si>
    <t>Add ss/sci lead to 2nd grade</t>
  </si>
  <si>
    <t>Add another ss/sci lead to K-1 or another teacher to support DI in K-1</t>
  </si>
  <si>
    <t>Cap (lead teach DI, GR, Fluency, Close Reading, Literature)</t>
  </si>
  <si>
    <t>Cap (lead teach DI, GR, Fluency, Spelling TRD, Close Reading)</t>
  </si>
  <si>
    <t>Gown (lead teach DI, GR,Writing)</t>
  </si>
  <si>
    <t>Kinder &amp; First SS/Sci Teacher</t>
  </si>
  <si>
    <t>Gown (lead teach DI, GR,Social Studies/Science, Writing)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4"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0.0"/>
    <numFmt numFmtId="165" formatCode="_(&quot;$&quot;* #,##0.00_);_(&quot;$&quot;* \(#,##0.00\);_(&quot;$&quot;* &quot;-&quot;??_);_(* @_)"/>
  </numFmts>
  <fonts count="62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20"/>
      <name val="Calibri"/>
      <family val="2"/>
    </font>
    <font>
      <sz val="10"/>
      <name val="Calibri"/>
      <family val="2"/>
    </font>
    <font>
      <sz val="10"/>
      <name val="Century Gothic"/>
      <family val="2"/>
    </font>
    <font>
      <b/>
      <sz val="10"/>
      <name val="Calibri"/>
      <family val="2"/>
      <scheme val="minor"/>
    </font>
    <font>
      <sz val="10"/>
      <color theme="2" tint="-0.499984740745262"/>
      <name val="Century Gothic"/>
      <family val="2"/>
    </font>
    <font>
      <b/>
      <sz val="10"/>
      <color theme="2" tint="-0.499984740745262"/>
      <name val="Calibri"/>
      <family val="2"/>
      <scheme val="minor"/>
    </font>
    <font>
      <b/>
      <u/>
      <sz val="10"/>
      <name val="Calibri"/>
      <family val="2"/>
    </font>
    <font>
      <u/>
      <sz val="10"/>
      <color theme="2" tint="-0.499984740745262"/>
      <name val="Calibri"/>
      <family val="2"/>
    </font>
    <font>
      <sz val="10"/>
      <color theme="2" tint="-0.499984740745262"/>
      <name val="Calibri"/>
      <family val="2"/>
    </font>
    <font>
      <b/>
      <u/>
      <sz val="10"/>
      <color theme="2" tint="-0.499984740745262"/>
      <name val="Calibri"/>
      <family val="2"/>
    </font>
    <font>
      <b/>
      <sz val="16"/>
      <name val="Calibri"/>
      <family val="2"/>
    </font>
    <font>
      <b/>
      <sz val="10"/>
      <name val="Calibri"/>
      <family val="2"/>
    </font>
    <font>
      <u/>
      <sz val="10"/>
      <name val="Calibri"/>
      <family val="2"/>
    </font>
    <font>
      <sz val="8"/>
      <name val="Calibri"/>
      <family val="2"/>
    </font>
    <font>
      <i/>
      <sz val="10"/>
      <color indexed="10"/>
      <name val="Calibri"/>
      <family val="2"/>
    </font>
    <font>
      <b/>
      <sz val="10"/>
      <color theme="2" tint="-0.499984740745262"/>
      <name val="Calibri"/>
      <family val="2"/>
    </font>
    <font>
      <i/>
      <sz val="8"/>
      <name val="Calibri"/>
      <family val="2"/>
    </font>
    <font>
      <sz val="8"/>
      <name val="Century Gothic"/>
      <family val="2"/>
    </font>
    <font>
      <sz val="10"/>
      <color rgb="FFFF0000"/>
      <name val="Calibri"/>
      <family val="2"/>
    </font>
    <font>
      <u/>
      <sz val="10"/>
      <color rgb="FFFF0000"/>
      <name val="Calibri"/>
      <family val="2"/>
    </font>
    <font>
      <sz val="10"/>
      <name val="Calibri"/>
      <family val="2"/>
      <scheme val="minor"/>
    </font>
    <font>
      <sz val="6"/>
      <name val="Century Gothic"/>
      <family val="2"/>
    </font>
    <font>
      <sz val="6"/>
      <color rgb="FFFF0000"/>
      <name val="Century Gothic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0"/>
      <color theme="1"/>
      <name val="Arial"/>
      <family val="2"/>
    </font>
    <font>
      <sz val="10"/>
      <name val="Arial"/>
      <family val="2"/>
    </font>
    <font>
      <sz val="8"/>
      <color theme="1"/>
      <name val="Tahoma"/>
      <family val="2"/>
    </font>
    <font>
      <u/>
      <sz val="11"/>
      <color theme="10"/>
      <name val="Calibri"/>
      <family val="2"/>
    </font>
    <font>
      <u/>
      <sz val="10"/>
      <color indexed="12"/>
      <name val="Arial"/>
      <family val="2"/>
    </font>
    <font>
      <u/>
      <sz val="10"/>
      <color theme="10"/>
      <name val="Arial"/>
      <family val="2"/>
    </font>
    <font>
      <sz val="10"/>
      <color rgb="FF000000"/>
      <name val="Arial"/>
      <family val="2"/>
    </font>
    <font>
      <b/>
      <sz val="8"/>
      <color theme="3"/>
      <name val="Calibri"/>
      <family val="2"/>
      <scheme val="minor"/>
    </font>
    <font>
      <sz val="8"/>
      <color theme="1"/>
      <name val="Calibri"/>
      <family val="2"/>
      <scheme val="minor"/>
    </font>
    <font>
      <i/>
      <sz val="11"/>
      <color theme="1"/>
      <name val="Calibri"/>
      <family val="2"/>
      <scheme val="minor"/>
    </font>
    <font>
      <b/>
      <sz val="14"/>
      <color theme="1"/>
      <name val="Calibri"/>
      <family val="2"/>
      <scheme val="minor"/>
    </font>
    <font>
      <b/>
      <sz val="22"/>
      <color theme="1"/>
      <name val="Calibri"/>
      <family val="2"/>
      <scheme val="minor"/>
    </font>
    <font>
      <sz val="11"/>
      <name val="Calibri"/>
      <family val="2"/>
      <scheme val="minor"/>
    </font>
    <font>
      <b/>
      <sz val="8"/>
      <name val="Calibri"/>
      <family val="2"/>
      <scheme val="minor"/>
    </font>
    <font>
      <sz val="8"/>
      <name val="Calibri"/>
      <family val="2"/>
      <scheme val="minor"/>
    </font>
    <font>
      <b/>
      <sz val="11"/>
      <name val="Calibri"/>
      <family val="2"/>
      <scheme val="minor"/>
    </font>
    <font>
      <b/>
      <sz val="12"/>
      <name val="Calibri"/>
      <family val="2"/>
      <scheme val="minor"/>
    </font>
    <font>
      <sz val="10"/>
      <color theme="1"/>
      <name val="Calibri"/>
      <family val="2"/>
      <scheme val="minor"/>
    </font>
    <font>
      <i/>
      <sz val="6"/>
      <color theme="1"/>
      <name val="Calibri"/>
      <family val="2"/>
      <scheme val="minor"/>
    </font>
    <font>
      <sz val="14"/>
      <color theme="1"/>
      <name val="Calibri"/>
      <family val="2"/>
      <scheme val="minor"/>
    </font>
    <font>
      <u/>
      <sz val="10"/>
      <color theme="1"/>
      <name val="Calibri"/>
      <family val="2"/>
      <scheme val="minor"/>
    </font>
    <font>
      <sz val="6"/>
      <color theme="1"/>
      <name val="Calibri"/>
      <family val="2"/>
      <scheme val="minor"/>
    </font>
    <font>
      <sz val="9"/>
      <color theme="1"/>
      <name val="Calibri"/>
      <family val="2"/>
      <scheme val="minor"/>
    </font>
    <font>
      <sz val="12"/>
      <color theme="1"/>
      <name val="Times New Roman"/>
      <family val="1"/>
    </font>
    <font>
      <b/>
      <sz val="11"/>
      <color theme="1"/>
      <name val="Calibri"/>
      <family val="2"/>
    </font>
    <font>
      <sz val="11"/>
      <color theme="1"/>
      <name val="Calibri"/>
      <family val="2"/>
    </font>
    <font>
      <vertAlign val="superscript"/>
      <sz val="11"/>
      <color theme="1"/>
      <name val="Calibri"/>
      <family val="2"/>
    </font>
    <font>
      <sz val="9"/>
      <color rgb="FF969696"/>
      <name val="Arial"/>
      <family val="2"/>
    </font>
    <font>
      <b/>
      <sz val="10"/>
      <color theme="1"/>
      <name val="Calibri"/>
      <family val="2"/>
    </font>
    <font>
      <sz val="10"/>
      <color theme="1"/>
      <name val="Calibri"/>
      <family val="2"/>
    </font>
    <font>
      <i/>
      <sz val="11"/>
      <name val="Calibri"/>
      <family val="2"/>
      <scheme val="minor"/>
    </font>
    <font>
      <i/>
      <sz val="8"/>
      <name val="Calibri"/>
      <family val="2"/>
      <scheme val="minor"/>
    </font>
    <font>
      <sz val="16"/>
      <color theme="1"/>
      <name val="Calibri"/>
      <family val="2"/>
      <scheme val="minor"/>
    </font>
  </fonts>
  <fills count="24">
    <fill>
      <patternFill patternType="none"/>
    </fill>
    <fill>
      <patternFill patternType="gray125"/>
    </fill>
    <fill>
      <patternFill patternType="solid">
        <fgColor theme="6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indexed="51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00B0F0"/>
        <bgColor indexed="64"/>
      </patternFill>
    </fill>
    <fill>
      <patternFill patternType="solid">
        <fgColor theme="3" tint="0.39997558519241921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1"/>
        <bgColor indexed="64"/>
      </patternFill>
    </fill>
    <fill>
      <patternFill patternType="solid">
        <fgColor theme="3" tint="0.79998168889431442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7" tint="-0.249977111117893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rgb="FF0070C0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7" tint="0.39997558519241921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rgb="FFD9D9D9"/>
        <bgColor indexed="64"/>
      </patternFill>
    </fill>
  </fills>
  <borders count="32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14999847407452621"/>
      </left>
      <right style="thin">
        <color theme="0" tint="-0.14999847407452621"/>
      </right>
      <top style="thin">
        <color theme="0" tint="-0.14999847407452621"/>
      </top>
      <bottom style="thin">
        <color theme="0" tint="-0.14999847407452621"/>
      </bottom>
      <diagonal/>
    </border>
    <border>
      <left style="thin">
        <color theme="0" tint="-0.14999847407452621"/>
      </left>
      <right/>
      <top/>
      <bottom/>
      <diagonal/>
    </border>
    <border>
      <left/>
      <right style="thin">
        <color theme="0" tint="-0.14999847407452621"/>
      </right>
      <top/>
      <bottom/>
      <diagonal/>
    </border>
    <border>
      <left style="thin">
        <color theme="0" tint="-0.14999847407452621"/>
      </left>
      <right/>
      <top/>
      <bottom style="thin">
        <color theme="0" tint="-0.14999847407452621"/>
      </bottom>
      <diagonal/>
    </border>
    <border>
      <left/>
      <right style="thin">
        <color theme="0" tint="-0.14999847407452621"/>
      </right>
      <top/>
      <bottom style="thin">
        <color theme="0" tint="-0.14999847407452621"/>
      </bottom>
      <diagonal/>
    </border>
    <border>
      <left style="thin">
        <color theme="0" tint="-0.14999847407452621"/>
      </left>
      <right style="thin">
        <color indexed="64"/>
      </right>
      <top style="thin">
        <color theme="0" tint="-0.14999847407452621"/>
      </top>
      <bottom/>
      <diagonal/>
    </border>
    <border>
      <left style="thin">
        <color indexed="64"/>
      </left>
      <right style="thin">
        <color theme="0" tint="-0.14999847407452621"/>
      </right>
      <top style="thin">
        <color theme="0" tint="-0.14999847407452621"/>
      </top>
      <bottom/>
      <diagonal/>
    </border>
    <border>
      <left/>
      <right style="thin">
        <color theme="0" tint="-0.14999847407452621"/>
      </right>
      <top style="thin">
        <color theme="0" tint="-0.14999847407452621"/>
      </top>
      <bottom style="thin">
        <color theme="0" tint="-0.14999847407452621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medium">
        <color rgb="FFA3A3A3"/>
      </left>
      <right style="medium">
        <color rgb="FFA3A3A3"/>
      </right>
      <top style="medium">
        <color rgb="FFA3A3A3"/>
      </top>
      <bottom style="medium">
        <color rgb="FFA3A3A3"/>
      </bottom>
      <diagonal/>
    </border>
    <border>
      <left/>
      <right style="medium">
        <color rgb="FFA3A3A3"/>
      </right>
      <top style="medium">
        <color rgb="FFA3A3A3"/>
      </top>
      <bottom style="medium">
        <color rgb="FFA3A3A3"/>
      </bottom>
      <diagonal/>
    </border>
    <border>
      <left style="medium">
        <color rgb="FFA3A3A3"/>
      </left>
      <right style="medium">
        <color rgb="FFA3A3A3"/>
      </right>
      <top/>
      <bottom style="medium">
        <color rgb="FFA3A3A3"/>
      </bottom>
      <diagonal/>
    </border>
    <border>
      <left/>
      <right style="medium">
        <color rgb="FFA3A3A3"/>
      </right>
      <top/>
      <bottom style="medium">
        <color rgb="FFA3A3A3"/>
      </bottom>
      <diagonal/>
    </border>
    <border>
      <left style="medium">
        <color rgb="FFA3A3A3"/>
      </left>
      <right style="medium">
        <color rgb="FFA3A3A3"/>
      </right>
      <top/>
      <bottom/>
      <diagonal/>
    </border>
    <border>
      <left style="medium">
        <color rgb="FFA3A3A3"/>
      </left>
      <right style="medium">
        <color rgb="FFA3A3A3"/>
      </right>
      <top style="medium">
        <color rgb="FFA3A3A3"/>
      </top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/>
      <right style="thin">
        <color indexed="64"/>
      </right>
      <top/>
      <bottom/>
      <diagonal/>
    </border>
  </borders>
  <cellStyleXfs count="70">
    <xf numFmtId="0" fontId="0" fillId="0" borderId="0"/>
    <xf numFmtId="43" fontId="29" fillId="0" borderId="0" applyFont="0" applyFill="0" applyBorder="0" applyAlignment="0" applyProtection="0"/>
    <xf numFmtId="43" fontId="30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0" fillId="0" borderId="0" applyFont="0" applyFill="0" applyBorder="0" applyAlignment="0" applyProtection="0"/>
    <xf numFmtId="43" fontId="30" fillId="0" borderId="0" applyFont="0" applyFill="0" applyBorder="0" applyAlignment="0" applyProtection="0"/>
    <xf numFmtId="43" fontId="30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0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1" fillId="0" borderId="0" applyFont="0" applyFill="0" applyBorder="0" applyAlignment="0" applyProtection="0"/>
    <xf numFmtId="43" fontId="30" fillId="0" borderId="0" applyFont="0" applyFill="0" applyBorder="0" applyAlignment="0" applyProtection="0"/>
    <xf numFmtId="43" fontId="30" fillId="0" borderId="0" applyFont="0" applyFill="0" applyBorder="0" applyAlignment="0" applyProtection="0"/>
    <xf numFmtId="44" fontId="30" fillId="0" borderId="0" applyFont="0" applyFill="0" applyBorder="0" applyAlignment="0" applyProtection="0"/>
    <xf numFmtId="44" fontId="30" fillId="0" borderId="0" applyFont="0" applyFill="0" applyBorder="0" applyAlignment="0" applyProtection="0"/>
    <xf numFmtId="165" fontId="30" fillId="0" borderId="0" applyFont="0" applyFill="0" applyBorder="0" applyAlignment="0" applyProtection="0"/>
    <xf numFmtId="44" fontId="30" fillId="0" borderId="0" applyFont="0" applyFill="0" applyBorder="0" applyAlignment="0" applyProtection="0"/>
    <xf numFmtId="44" fontId="29" fillId="0" borderId="0" applyFont="0" applyFill="0" applyBorder="0" applyAlignment="0" applyProtection="0"/>
    <xf numFmtId="44" fontId="30" fillId="0" borderId="0" applyFont="0" applyFill="0" applyBorder="0" applyAlignment="0" applyProtection="0"/>
    <xf numFmtId="44" fontId="30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32" fillId="0" borderId="0" applyNumberFormat="0" applyFill="0" applyBorder="0" applyAlignment="0" applyProtection="0">
      <alignment vertical="top"/>
      <protection locked="0"/>
    </xf>
    <xf numFmtId="0" fontId="33" fillId="0" borderId="0" applyNumberFormat="0" applyFill="0" applyBorder="0" applyAlignment="0" applyProtection="0">
      <alignment vertical="top"/>
      <protection locked="0"/>
    </xf>
    <xf numFmtId="0" fontId="34" fillId="0" borderId="0" applyNumberFormat="0" applyFill="0" applyBorder="0" applyAlignment="0" applyProtection="0">
      <alignment vertical="top"/>
      <protection locked="0"/>
    </xf>
    <xf numFmtId="0" fontId="32" fillId="0" borderId="0" applyNumberFormat="0" applyFill="0" applyBorder="0" applyAlignment="0" applyProtection="0">
      <alignment vertical="top"/>
      <protection locked="0"/>
    </xf>
    <xf numFmtId="0" fontId="1" fillId="0" borderId="0"/>
    <xf numFmtId="0" fontId="1" fillId="0" borderId="0"/>
    <xf numFmtId="0" fontId="30" fillId="0" borderId="0"/>
    <xf numFmtId="0" fontId="1" fillId="0" borderId="0"/>
    <xf numFmtId="0" fontId="30" fillId="0" borderId="0"/>
    <xf numFmtId="0" fontId="30" fillId="0" borderId="0"/>
    <xf numFmtId="0" fontId="1" fillId="0" borderId="0"/>
    <xf numFmtId="0" fontId="30" fillId="0" borderId="0"/>
    <xf numFmtId="0" fontId="30" fillId="0" borderId="0"/>
    <xf numFmtId="0" fontId="1" fillId="0" borderId="0"/>
    <xf numFmtId="0" fontId="35" fillId="0" borderId="0"/>
    <xf numFmtId="0" fontId="1" fillId="0" borderId="0"/>
    <xf numFmtId="0" fontId="30" fillId="0" borderId="0"/>
    <xf numFmtId="0" fontId="30" fillId="0" borderId="0"/>
    <xf numFmtId="0" fontId="30" fillId="0" borderId="0"/>
    <xf numFmtId="0" fontId="30" fillId="0" borderId="0"/>
    <xf numFmtId="0" fontId="29" fillId="0" borderId="0"/>
    <xf numFmtId="0" fontId="1" fillId="0" borderId="0"/>
    <xf numFmtId="0" fontId="1" fillId="0" borderId="0"/>
    <xf numFmtId="0" fontId="30" fillId="0" borderId="0"/>
    <xf numFmtId="0" fontId="30" fillId="0" borderId="0"/>
    <xf numFmtId="0" fontId="31" fillId="0" borderId="0"/>
    <xf numFmtId="0" fontId="1" fillId="0" borderId="0"/>
    <xf numFmtId="0" fontId="30" fillId="0" borderId="0"/>
    <xf numFmtId="0" fontId="1" fillId="0" borderId="0"/>
    <xf numFmtId="0" fontId="1" fillId="0" borderId="0"/>
    <xf numFmtId="0" fontId="1" fillId="0" borderId="0"/>
    <xf numFmtId="0" fontId="30" fillId="0" borderId="0"/>
    <xf numFmtId="0" fontId="1" fillId="0" borderId="0"/>
    <xf numFmtId="0" fontId="1" fillId="0" borderId="0"/>
    <xf numFmtId="0" fontId="1" fillId="0" borderId="0"/>
    <xf numFmtId="0" fontId="1" fillId="0" borderId="0"/>
    <xf numFmtId="0" fontId="1" fillId="0" borderId="0"/>
    <xf numFmtId="9" fontId="29" fillId="0" borderId="0" applyFont="0" applyFill="0" applyBorder="0" applyAlignment="0" applyProtection="0"/>
    <xf numFmtId="9" fontId="30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30" fillId="0" borderId="0" applyFont="0" applyFill="0" applyBorder="0" applyAlignment="0" applyProtection="0"/>
    <xf numFmtId="9" fontId="30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3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30" fillId="0" borderId="0" applyFont="0" applyFill="0" applyBorder="0" applyAlignment="0" applyProtection="0"/>
    <xf numFmtId="9" fontId="1" fillId="0" borderId="0" applyFont="0" applyFill="0" applyBorder="0" applyAlignment="0" applyProtection="0"/>
  </cellStyleXfs>
  <cellXfs count="303">
    <xf numFmtId="0" fontId="0" fillId="0" borderId="0" xfId="0"/>
    <xf numFmtId="0" fontId="4" fillId="0" borderId="0" xfId="0" applyFont="1" applyAlignment="1">
      <alignment horizontal="left"/>
    </xf>
    <xf numFmtId="0" fontId="5" fillId="0" borderId="0" xfId="0" applyFont="1"/>
    <xf numFmtId="0" fontId="5" fillId="0" borderId="0" xfId="0" applyFont="1" applyAlignment="1">
      <alignment horizontal="center"/>
    </xf>
    <xf numFmtId="0" fontId="6" fillId="0" borderId="0" xfId="0" applyFont="1"/>
    <xf numFmtId="0" fontId="6" fillId="0" borderId="0" xfId="0" applyFont="1" applyAlignment="1">
      <alignment horizontal="center"/>
    </xf>
    <xf numFmtId="0" fontId="7" fillId="0" borderId="0" xfId="0" applyFont="1"/>
    <xf numFmtId="0" fontId="10" fillId="0" borderId="1" xfId="0" applyFont="1" applyBorder="1"/>
    <xf numFmtId="0" fontId="10" fillId="0" borderId="1" xfId="0" applyFont="1" applyBorder="1" applyAlignment="1">
      <alignment horizontal="center"/>
    </xf>
    <xf numFmtId="0" fontId="14" fillId="0" borderId="0" xfId="0" applyFont="1"/>
    <xf numFmtId="0" fontId="15" fillId="0" borderId="0" xfId="0" applyFont="1" applyAlignment="1">
      <alignment horizontal="center"/>
    </xf>
    <xf numFmtId="0" fontId="5" fillId="0" borderId="1" xfId="0" applyFont="1" applyBorder="1"/>
    <xf numFmtId="0" fontId="5" fillId="0" borderId="1" xfId="0" applyFont="1" applyBorder="1" applyAlignment="1">
      <alignment horizontal="center"/>
    </xf>
    <xf numFmtId="0" fontId="15" fillId="0" borderId="0" xfId="0" applyFont="1"/>
    <xf numFmtId="0" fontId="5" fillId="2" borderId="1" xfId="0" applyFont="1" applyFill="1" applyBorder="1" applyAlignment="1">
      <alignment horizontal="center"/>
    </xf>
    <xf numFmtId="0" fontId="16" fillId="0" borderId="1" xfId="0" applyFont="1" applyBorder="1"/>
    <xf numFmtId="0" fontId="16" fillId="0" borderId="1" xfId="0" applyFont="1" applyBorder="1" applyAlignment="1">
      <alignment horizontal="center"/>
    </xf>
    <xf numFmtId="0" fontId="16" fillId="0" borderId="0" xfId="0" applyFont="1" applyAlignment="1">
      <alignment horizontal="center"/>
    </xf>
    <xf numFmtId="0" fontId="5" fillId="0" borderId="1" xfId="0" applyFont="1" applyFill="1" applyBorder="1"/>
    <xf numFmtId="0" fontId="0" fillId="0" borderId="0" xfId="0" applyAlignment="1">
      <alignment horizontal="center"/>
    </xf>
    <xf numFmtId="0" fontId="17" fillId="0" borderId="1" xfId="0" applyFont="1" applyFill="1" applyBorder="1"/>
    <xf numFmtId="0" fontId="18" fillId="0" borderId="0" xfId="0" applyFont="1"/>
    <xf numFmtId="0" fontId="18" fillId="0" borderId="0" xfId="0" applyFont="1" applyAlignment="1">
      <alignment horizontal="center"/>
    </xf>
    <xf numFmtId="164" fontId="5" fillId="0" borderId="1" xfId="0" applyNumberFormat="1" applyFont="1" applyBorder="1" applyAlignment="1">
      <alignment horizontal="center"/>
    </xf>
    <xf numFmtId="164" fontId="15" fillId="0" borderId="1" xfId="0" applyNumberFormat="1" applyFont="1" applyBorder="1" applyAlignment="1">
      <alignment horizontal="center"/>
    </xf>
    <xf numFmtId="0" fontId="5" fillId="0" borderId="1" xfId="0" applyFont="1" applyFill="1" applyBorder="1" applyAlignment="1">
      <alignment horizontal="center"/>
    </xf>
    <xf numFmtId="0" fontId="6" fillId="0" borderId="0" xfId="0" applyFont="1" applyFill="1" applyBorder="1"/>
    <xf numFmtId="0" fontId="6" fillId="0" borderId="0" xfId="0" applyFont="1" applyFill="1" applyBorder="1" applyAlignment="1">
      <alignment horizontal="center"/>
    </xf>
    <xf numFmtId="0" fontId="20" fillId="0" borderId="1" xfId="0" applyFont="1" applyFill="1" applyBorder="1"/>
    <xf numFmtId="0" fontId="5" fillId="3" borderId="1" xfId="0" applyFont="1" applyFill="1" applyBorder="1"/>
    <xf numFmtId="0" fontId="21" fillId="0" borderId="0" xfId="0" applyFont="1"/>
    <xf numFmtId="0" fontId="5" fillId="4" borderId="1" xfId="0" applyFont="1" applyFill="1" applyBorder="1" applyAlignment="1">
      <alignment horizontal="center"/>
    </xf>
    <xf numFmtId="0" fontId="5" fillId="0" borderId="0" xfId="0" applyFont="1" applyFill="1" applyBorder="1" applyAlignment="1">
      <alignment horizontal="center"/>
    </xf>
    <xf numFmtId="0" fontId="5" fillId="0" borderId="0" xfId="0" applyFont="1" applyFill="1" applyBorder="1"/>
    <xf numFmtId="0" fontId="16" fillId="0" borderId="0" xfId="0" applyFont="1" applyBorder="1" applyAlignment="1">
      <alignment horizontal="center"/>
    </xf>
    <xf numFmtId="0" fontId="0" fillId="0" borderId="0" xfId="0" applyBorder="1" applyAlignment="1"/>
    <xf numFmtId="0" fontId="5" fillId="5" borderId="1" xfId="0" applyFont="1" applyFill="1" applyBorder="1"/>
    <xf numFmtId="0" fontId="16" fillId="0" borderId="2" xfId="0" applyFont="1" applyBorder="1" applyAlignment="1">
      <alignment horizontal="center"/>
    </xf>
    <xf numFmtId="0" fontId="0" fillId="0" borderId="3" xfId="0" applyBorder="1" applyAlignment="1"/>
    <xf numFmtId="0" fontId="0" fillId="0" borderId="4" xfId="0" applyBorder="1" applyAlignment="1"/>
    <xf numFmtId="0" fontId="22" fillId="0" borderId="1" xfId="0" applyFont="1" applyFill="1" applyBorder="1" applyAlignment="1">
      <alignment horizontal="center"/>
    </xf>
    <xf numFmtId="0" fontId="22" fillId="5" borderId="1" xfId="0" applyFont="1" applyFill="1" applyBorder="1"/>
    <xf numFmtId="0" fontId="23" fillId="0" borderId="2" xfId="0" applyFont="1" applyFill="1" applyBorder="1" applyAlignment="1">
      <alignment horizontal="center"/>
    </xf>
    <xf numFmtId="0" fontId="0" fillId="0" borderId="3" xfId="0" applyFill="1" applyBorder="1" applyAlignment="1"/>
    <xf numFmtId="0" fontId="0" fillId="0" borderId="4" xfId="0" applyFill="1" applyBorder="1" applyAlignment="1"/>
    <xf numFmtId="0" fontId="5" fillId="6" borderId="1" xfId="0" applyFont="1" applyFill="1" applyBorder="1"/>
    <xf numFmtId="0" fontId="16" fillId="0" borderId="2" xfId="0" applyFont="1" applyFill="1" applyBorder="1" applyAlignment="1">
      <alignment horizontal="center"/>
    </xf>
    <xf numFmtId="0" fontId="22" fillId="7" borderId="1" xfId="0" applyFont="1" applyFill="1" applyBorder="1"/>
    <xf numFmtId="0" fontId="5" fillId="8" borderId="1" xfId="0" applyFont="1" applyFill="1" applyBorder="1"/>
    <xf numFmtId="0" fontId="6" fillId="0" borderId="0" xfId="0" applyFont="1" applyBorder="1"/>
    <xf numFmtId="0" fontId="16" fillId="0" borderId="0" xfId="0" applyFont="1" applyBorder="1"/>
    <xf numFmtId="0" fontId="5" fillId="2" borderId="1" xfId="0" applyFont="1" applyFill="1" applyBorder="1"/>
    <xf numFmtId="0" fontId="17" fillId="4" borderId="1" xfId="0" applyFont="1" applyFill="1" applyBorder="1" applyAlignment="1">
      <alignment horizontal="center"/>
    </xf>
    <xf numFmtId="0" fontId="2" fillId="0" borderId="0" xfId="0" applyFont="1"/>
    <xf numFmtId="0" fontId="24" fillId="2" borderId="1" xfId="0" applyFont="1" applyFill="1" applyBorder="1"/>
    <xf numFmtId="0" fontId="5" fillId="9" borderId="1" xfId="0" applyFont="1" applyFill="1" applyBorder="1"/>
    <xf numFmtId="0" fontId="6" fillId="9" borderId="1" xfId="0" applyFont="1" applyFill="1" applyBorder="1"/>
    <xf numFmtId="0" fontId="25" fillId="0" borderId="1" xfId="0" applyFont="1" applyFill="1" applyBorder="1"/>
    <xf numFmtId="0" fontId="26" fillId="0" borderId="1" xfId="0" applyFont="1" applyFill="1" applyBorder="1"/>
    <xf numFmtId="0" fontId="0" fillId="0" borderId="0" xfId="0" applyFill="1"/>
    <xf numFmtId="0" fontId="0" fillId="0" borderId="0" xfId="0" applyFill="1" applyAlignment="1">
      <alignment horizontal="center"/>
    </xf>
    <xf numFmtId="0" fontId="0" fillId="0" borderId="0" xfId="0" applyAlignment="1">
      <alignment horizontal="left"/>
    </xf>
    <xf numFmtId="0" fontId="0" fillId="0" borderId="0" xfId="0" applyFont="1" applyAlignment="1">
      <alignment horizontal="left"/>
    </xf>
    <xf numFmtId="0" fontId="0" fillId="0" borderId="0" xfId="0" applyFont="1" applyAlignment="1">
      <alignment horizontal="center"/>
    </xf>
    <xf numFmtId="0" fontId="3" fillId="0" borderId="0" xfId="0" applyFont="1" applyAlignment="1">
      <alignment horizontal="left"/>
    </xf>
    <xf numFmtId="0" fontId="0" fillId="0" borderId="0" xfId="0" applyFont="1" applyFill="1" applyAlignment="1">
      <alignment horizontal="center"/>
    </xf>
    <xf numFmtId="0" fontId="0" fillId="0" borderId="0" xfId="0" applyFont="1" applyFill="1" applyAlignment="1">
      <alignment horizontal="left"/>
    </xf>
    <xf numFmtId="0" fontId="0" fillId="0" borderId="0" xfId="0" applyAlignment="1">
      <alignment vertical="center"/>
    </xf>
    <xf numFmtId="0" fontId="37" fillId="0" borderId="0" xfId="0" applyFont="1"/>
    <xf numFmtId="16" fontId="0" fillId="0" borderId="0" xfId="0" applyNumberFormat="1" applyFont="1" applyAlignment="1">
      <alignment horizontal="center"/>
    </xf>
    <xf numFmtId="16" fontId="37" fillId="0" borderId="0" xfId="0" applyNumberFormat="1" applyFont="1" applyAlignment="1">
      <alignment horizontal="center"/>
    </xf>
    <xf numFmtId="0" fontId="0" fillId="0" borderId="0" xfId="0" applyFont="1"/>
    <xf numFmtId="20" fontId="0" fillId="0" borderId="0" xfId="0" applyNumberFormat="1" applyFont="1"/>
    <xf numFmtId="0" fontId="3" fillId="0" borderId="0" xfId="0" applyFont="1" applyAlignment="1">
      <alignment horizontal="center" wrapText="1"/>
    </xf>
    <xf numFmtId="0" fontId="3" fillId="0" borderId="0" xfId="0" applyFont="1" applyAlignment="1">
      <alignment horizontal="center"/>
    </xf>
    <xf numFmtId="20" fontId="3" fillId="0" borderId="0" xfId="0" applyNumberFormat="1" applyFont="1" applyAlignment="1">
      <alignment horizontal="center"/>
    </xf>
    <xf numFmtId="0" fontId="3" fillId="0" borderId="0" xfId="0" applyFont="1"/>
    <xf numFmtId="0" fontId="38" fillId="0" borderId="0" xfId="0" applyFont="1" applyAlignment="1">
      <alignment horizontal="center"/>
    </xf>
    <xf numFmtId="0" fontId="39" fillId="0" borderId="0" xfId="0" applyFont="1" applyAlignment="1">
      <alignment horizontal="left"/>
    </xf>
    <xf numFmtId="0" fontId="40" fillId="0" borderId="0" xfId="0" applyFont="1" applyAlignment="1">
      <alignment horizontal="left"/>
    </xf>
    <xf numFmtId="0" fontId="0" fillId="0" borderId="0" xfId="0" applyFont="1" applyFill="1"/>
    <xf numFmtId="0" fontId="3" fillId="0" borderId="1" xfId="0" applyFont="1" applyFill="1" applyBorder="1" applyAlignment="1">
      <alignment horizontal="left"/>
    </xf>
    <xf numFmtId="0" fontId="44" fillId="0" borderId="1" xfId="0" applyFont="1" applyFill="1" applyBorder="1" applyAlignment="1">
      <alignment horizontal="left"/>
    </xf>
    <xf numFmtId="0" fontId="0" fillId="11" borderId="1" xfId="0" applyFill="1" applyBorder="1" applyAlignment="1">
      <alignment horizontal="left"/>
    </xf>
    <xf numFmtId="0" fontId="0" fillId="11" borderId="1" xfId="0" applyFill="1" applyBorder="1"/>
    <xf numFmtId="0" fontId="3" fillId="0" borderId="1" xfId="0" applyFont="1" applyBorder="1"/>
    <xf numFmtId="0" fontId="43" fillId="0" borderId="1" xfId="0" applyFont="1" applyFill="1" applyBorder="1" applyAlignment="1">
      <alignment horizontal="left" vertical="center"/>
    </xf>
    <xf numFmtId="0" fontId="0" fillId="0" borderId="1" xfId="0" applyBorder="1"/>
    <xf numFmtId="0" fontId="42" fillId="0" borderId="1" xfId="0" applyFont="1" applyBorder="1" applyAlignment="1">
      <alignment horizontal="center" wrapText="1"/>
    </xf>
    <xf numFmtId="20" fontId="43" fillId="0" borderId="1" xfId="0" applyNumberFormat="1" applyFont="1" applyBorder="1" applyAlignment="1">
      <alignment horizontal="center"/>
    </xf>
    <xf numFmtId="20" fontId="43" fillId="0" borderId="1" xfId="0" applyNumberFormat="1" applyFont="1" applyFill="1" applyBorder="1" applyAlignment="1">
      <alignment horizontal="center"/>
    </xf>
    <xf numFmtId="20" fontId="37" fillId="0" borderId="1" xfId="0" applyNumberFormat="1" applyFont="1" applyBorder="1" applyAlignment="1">
      <alignment horizontal="center"/>
    </xf>
    <xf numFmtId="0" fontId="0" fillId="6" borderId="1" xfId="0" applyFill="1" applyBorder="1"/>
    <xf numFmtId="0" fontId="0" fillId="5" borderId="1" xfId="0" applyFill="1" applyBorder="1"/>
    <xf numFmtId="0" fontId="0" fillId="13" borderId="1" xfId="0" applyFill="1" applyBorder="1"/>
    <xf numFmtId="0" fontId="0" fillId="7" borderId="1" xfId="0" applyFill="1" applyBorder="1"/>
    <xf numFmtId="0" fontId="0" fillId="8" borderId="1" xfId="0" applyFill="1" applyBorder="1"/>
    <xf numFmtId="0" fontId="0" fillId="14" borderId="1" xfId="0" applyFill="1" applyBorder="1"/>
    <xf numFmtId="0" fontId="0" fillId="12" borderId="1" xfId="0" applyFont="1" applyFill="1" applyBorder="1" applyAlignment="1">
      <alignment horizontal="left" vertical="center"/>
    </xf>
    <xf numFmtId="0" fontId="0" fillId="8" borderId="1" xfId="0" applyFont="1" applyFill="1" applyBorder="1" applyAlignment="1">
      <alignment horizontal="left" vertical="center"/>
    </xf>
    <xf numFmtId="0" fontId="0" fillId="9" borderId="1" xfId="0" applyFill="1" applyBorder="1"/>
    <xf numFmtId="0" fontId="0" fillId="15" borderId="1" xfId="0" applyFill="1" applyBorder="1"/>
    <xf numFmtId="0" fontId="0" fillId="11" borderId="1" xfId="0" applyFont="1" applyFill="1" applyBorder="1"/>
    <xf numFmtId="0" fontId="0" fillId="11" borderId="0" xfId="0" applyFill="1"/>
    <xf numFmtId="20" fontId="43" fillId="0" borderId="5" xfId="0" applyNumberFormat="1" applyFont="1" applyFill="1" applyBorder="1" applyAlignment="1">
      <alignment horizontal="center"/>
    </xf>
    <xf numFmtId="0" fontId="0" fillId="11" borderId="5" xfId="0" applyFill="1" applyBorder="1"/>
    <xf numFmtId="0" fontId="0" fillId="0" borderId="1" xfId="0" applyFont="1" applyFill="1" applyBorder="1" applyAlignment="1">
      <alignment horizontal="left" vertical="center"/>
    </xf>
    <xf numFmtId="0" fontId="0" fillId="0" borderId="1" xfId="0" applyFill="1" applyBorder="1"/>
    <xf numFmtId="0" fontId="0" fillId="3" borderId="1" xfId="0" applyFont="1" applyFill="1" applyBorder="1" applyAlignment="1">
      <alignment horizontal="left" vertical="center"/>
    </xf>
    <xf numFmtId="0" fontId="0" fillId="13" borderId="1" xfId="0" applyFont="1" applyFill="1" applyBorder="1" applyAlignment="1">
      <alignment horizontal="left" vertical="center"/>
    </xf>
    <xf numFmtId="0" fontId="0" fillId="9" borderId="1" xfId="0" applyFont="1" applyFill="1" applyBorder="1" applyAlignment="1">
      <alignment horizontal="left" vertical="center"/>
    </xf>
    <xf numFmtId="0" fontId="0" fillId="7" borderId="1" xfId="0" applyFont="1" applyFill="1" applyBorder="1" applyAlignment="1">
      <alignment horizontal="left" vertical="center"/>
    </xf>
    <xf numFmtId="0" fontId="0" fillId="0" borderId="0" xfId="0" applyFill="1" applyBorder="1"/>
    <xf numFmtId="0" fontId="0" fillId="0" borderId="0" xfId="0" applyBorder="1"/>
    <xf numFmtId="0" fontId="0" fillId="6" borderId="1" xfId="0" applyFont="1" applyFill="1" applyBorder="1" applyAlignment="1">
      <alignment horizontal="left" vertical="center"/>
    </xf>
    <xf numFmtId="0" fontId="0" fillId="10" borderId="1" xfId="0" applyFill="1" applyBorder="1"/>
    <xf numFmtId="0" fontId="7" fillId="0" borderId="1" xfId="0" applyFont="1" applyFill="1" applyBorder="1" applyAlignment="1">
      <alignment horizontal="center" wrapText="1"/>
    </xf>
    <xf numFmtId="0" fontId="7" fillId="0" borderId="1" xfId="0" applyFont="1" applyBorder="1" applyAlignment="1">
      <alignment horizontal="center" wrapText="1"/>
    </xf>
    <xf numFmtId="0" fontId="0" fillId="17" borderId="1" xfId="0" applyFont="1" applyFill="1" applyBorder="1" applyAlignment="1">
      <alignment horizontal="left" vertical="center"/>
    </xf>
    <xf numFmtId="0" fontId="0" fillId="18" borderId="1" xfId="0" applyFill="1" applyBorder="1"/>
    <xf numFmtId="0" fontId="0" fillId="18" borderId="1" xfId="0" applyFont="1" applyFill="1" applyBorder="1" applyAlignment="1">
      <alignment horizontal="left" vertical="center"/>
    </xf>
    <xf numFmtId="0" fontId="42" fillId="0" borderId="2" xfId="0" applyFont="1" applyBorder="1" applyAlignment="1">
      <alignment horizontal="center" wrapText="1"/>
    </xf>
    <xf numFmtId="20" fontId="43" fillId="0" borderId="2" xfId="0" applyNumberFormat="1" applyFont="1" applyBorder="1" applyAlignment="1">
      <alignment horizontal="center"/>
    </xf>
    <xf numFmtId="20" fontId="43" fillId="0" borderId="2" xfId="0" applyNumberFormat="1" applyFont="1" applyFill="1" applyBorder="1" applyAlignment="1">
      <alignment horizontal="center"/>
    </xf>
    <xf numFmtId="0" fontId="0" fillId="17" borderId="1" xfId="0" applyFill="1" applyBorder="1"/>
    <xf numFmtId="0" fontId="0" fillId="17" borderId="0" xfId="0" applyFill="1" applyBorder="1"/>
    <xf numFmtId="20" fontId="43" fillId="0" borderId="6" xfId="0" applyNumberFormat="1" applyFont="1" applyBorder="1" applyAlignment="1">
      <alignment horizontal="center"/>
    </xf>
    <xf numFmtId="0" fontId="0" fillId="0" borderId="11" xfId="0" applyBorder="1"/>
    <xf numFmtId="0" fontId="0" fillId="0" borderId="12" xfId="0" applyBorder="1"/>
    <xf numFmtId="0" fontId="0" fillId="0" borderId="13" xfId="0" applyBorder="1"/>
    <xf numFmtId="0" fontId="0" fillId="0" borderId="14" xfId="0" applyBorder="1"/>
    <xf numFmtId="20" fontId="43" fillId="0" borderId="15" xfId="0" applyNumberFormat="1" applyFont="1" applyBorder="1" applyAlignment="1">
      <alignment horizontal="center"/>
    </xf>
    <xf numFmtId="20" fontId="43" fillId="0" borderId="16" xfId="0" applyNumberFormat="1" applyFont="1" applyBorder="1" applyAlignment="1">
      <alignment horizontal="center"/>
    </xf>
    <xf numFmtId="20" fontId="43" fillId="0" borderId="10" xfId="0" applyNumberFormat="1" applyFont="1" applyBorder="1" applyAlignment="1">
      <alignment horizontal="center"/>
    </xf>
    <xf numFmtId="20" fontId="43" fillId="0" borderId="17" xfId="0" applyNumberFormat="1" applyFont="1" applyBorder="1" applyAlignment="1">
      <alignment horizontal="center"/>
    </xf>
    <xf numFmtId="0" fontId="46" fillId="0" borderId="6" xfId="0" applyFont="1" applyFill="1" applyBorder="1" applyAlignment="1">
      <alignment vertical="center" wrapText="1"/>
    </xf>
    <xf numFmtId="0" fontId="41" fillId="11" borderId="0" xfId="0" applyFont="1" applyFill="1"/>
    <xf numFmtId="20" fontId="43" fillId="0" borderId="0" xfId="0" applyNumberFormat="1" applyFont="1" applyBorder="1" applyAlignment="1">
      <alignment horizontal="center"/>
    </xf>
    <xf numFmtId="0" fontId="42" fillId="0" borderId="0" xfId="0" applyFont="1" applyAlignment="1">
      <alignment horizontal="center" wrapText="1"/>
    </xf>
    <xf numFmtId="0" fontId="37" fillId="0" borderId="1" xfId="0" applyFont="1" applyFill="1" applyBorder="1" applyAlignment="1">
      <alignment vertical="center"/>
    </xf>
    <xf numFmtId="0" fontId="46" fillId="8" borderId="6" xfId="0" applyFont="1" applyFill="1" applyBorder="1" applyAlignment="1">
      <alignment vertical="center" wrapText="1"/>
    </xf>
    <xf numFmtId="0" fontId="43" fillId="11" borderId="0" xfId="0" applyFont="1" applyFill="1" applyBorder="1" applyAlignment="1">
      <alignment horizontal="center" vertical="center"/>
    </xf>
    <xf numFmtId="0" fontId="46" fillId="5" borderId="6" xfId="0" applyFont="1" applyFill="1" applyBorder="1" applyAlignment="1">
      <alignment vertical="center" wrapText="1"/>
    </xf>
    <xf numFmtId="0" fontId="46" fillId="7" borderId="6" xfId="0" applyFont="1" applyFill="1" applyBorder="1" applyAlignment="1">
      <alignment vertical="center" wrapText="1"/>
    </xf>
    <xf numFmtId="0" fontId="46" fillId="6" borderId="6" xfId="0" applyFont="1" applyFill="1" applyBorder="1" applyAlignment="1">
      <alignment vertical="center" wrapText="1"/>
    </xf>
    <xf numFmtId="0" fontId="41" fillId="11" borderId="0" xfId="0" applyFont="1" applyFill="1" applyBorder="1" applyAlignment="1">
      <alignment horizontal="center" vertical="center"/>
    </xf>
    <xf numFmtId="0" fontId="46" fillId="16" borderId="6" xfId="0" applyFont="1" applyFill="1" applyBorder="1" applyAlignment="1">
      <alignment vertical="center" wrapText="1"/>
    </xf>
    <xf numFmtId="0" fontId="37" fillId="0" borderId="0" xfId="0" applyFont="1" applyFill="1" applyBorder="1" applyAlignment="1">
      <alignment vertical="center"/>
    </xf>
    <xf numFmtId="0" fontId="42" fillId="0" borderId="0" xfId="0" applyFont="1" applyBorder="1" applyAlignment="1">
      <alignment horizontal="center" wrapText="1"/>
    </xf>
    <xf numFmtId="0" fontId="44" fillId="11" borderId="0" xfId="0" applyFont="1" applyFill="1" applyAlignment="1">
      <alignment horizontal="center"/>
    </xf>
    <xf numFmtId="0" fontId="43" fillId="0" borderId="0" xfId="0" applyFont="1" applyBorder="1" applyAlignment="1">
      <alignment horizontal="center"/>
    </xf>
    <xf numFmtId="0" fontId="46" fillId="0" borderId="0" xfId="0" applyFont="1" applyFill="1" applyBorder="1" applyAlignment="1">
      <alignment vertical="center" wrapText="1"/>
    </xf>
    <xf numFmtId="0" fontId="0" fillId="11" borderId="0" xfId="0" applyFont="1" applyFill="1"/>
    <xf numFmtId="0" fontId="0" fillId="0" borderId="1" xfId="0" applyFont="1" applyFill="1" applyBorder="1" applyAlignment="1">
      <alignment vertical="center"/>
    </xf>
    <xf numFmtId="0" fontId="0" fillId="0" borderId="6" xfId="0" applyFont="1" applyFill="1" applyBorder="1" applyAlignment="1">
      <alignment vertical="center" wrapText="1"/>
    </xf>
    <xf numFmtId="0" fontId="0" fillId="0" borderId="0" xfId="0" applyFont="1" applyFill="1" applyBorder="1" applyAlignment="1">
      <alignment vertical="center"/>
    </xf>
    <xf numFmtId="0" fontId="46" fillId="8" borderId="18" xfId="0" applyFont="1" applyFill="1" applyBorder="1" applyAlignment="1">
      <alignment vertical="center" wrapText="1"/>
    </xf>
    <xf numFmtId="0" fontId="46" fillId="12" borderId="6" xfId="0" applyFont="1" applyFill="1" applyBorder="1" applyAlignment="1">
      <alignment vertical="center"/>
    </xf>
    <xf numFmtId="0" fontId="24" fillId="11" borderId="0" xfId="0" applyFont="1" applyFill="1"/>
    <xf numFmtId="0" fontId="46" fillId="11" borderId="0" xfId="0" applyFont="1" applyFill="1"/>
    <xf numFmtId="0" fontId="46" fillId="12" borderId="18" xfId="0" applyFont="1" applyFill="1" applyBorder="1" applyAlignment="1">
      <alignment vertical="center"/>
    </xf>
    <xf numFmtId="0" fontId="46" fillId="21" borderId="6" xfId="0" applyFont="1" applyFill="1" applyBorder="1" applyAlignment="1">
      <alignment vertical="center" wrapText="1"/>
    </xf>
    <xf numFmtId="0" fontId="46" fillId="21" borderId="18" xfId="0" applyFont="1" applyFill="1" applyBorder="1" applyAlignment="1">
      <alignment vertical="center" wrapText="1"/>
    </xf>
    <xf numFmtId="0" fontId="46" fillId="13" borderId="6" xfId="0" applyFont="1" applyFill="1" applyBorder="1" applyAlignment="1">
      <alignment horizontal="center" vertical="center" wrapText="1"/>
    </xf>
    <xf numFmtId="0" fontId="46" fillId="13" borderId="18" xfId="0" applyFont="1" applyFill="1" applyBorder="1" applyAlignment="1">
      <alignment horizontal="center" vertical="center" wrapText="1"/>
    </xf>
    <xf numFmtId="0" fontId="24" fillId="11" borderId="0" xfId="0" applyFont="1" applyFill="1" applyBorder="1" applyAlignment="1">
      <alignment horizontal="center" vertical="center"/>
    </xf>
    <xf numFmtId="0" fontId="24" fillId="11" borderId="0" xfId="0" applyFont="1" applyFill="1" applyBorder="1" applyAlignment="1">
      <alignment horizontal="center" vertical="center" wrapText="1"/>
    </xf>
    <xf numFmtId="0" fontId="46" fillId="13" borderId="1" xfId="0" applyFont="1" applyFill="1" applyBorder="1"/>
    <xf numFmtId="0" fontId="46" fillId="21" borderId="6" xfId="0" applyFont="1" applyFill="1" applyBorder="1" applyAlignment="1">
      <alignment vertical="center"/>
    </xf>
    <xf numFmtId="0" fontId="43" fillId="0" borderId="0" xfId="0" applyFont="1" applyFill="1" applyBorder="1" applyAlignment="1">
      <alignment horizontal="center" vertical="center"/>
    </xf>
    <xf numFmtId="0" fontId="41" fillId="0" borderId="0" xfId="0" applyFont="1" applyFill="1"/>
    <xf numFmtId="0" fontId="41" fillId="0" borderId="0" xfId="0" applyFont="1" applyFill="1" applyBorder="1"/>
    <xf numFmtId="0" fontId="0" fillId="0" borderId="0" xfId="0" applyFont="1" applyFill="1" applyBorder="1"/>
    <xf numFmtId="0" fontId="0" fillId="0" borderId="0" xfId="0" applyFont="1" applyFill="1" applyBorder="1" applyAlignment="1">
      <alignment vertical="center" wrapText="1"/>
    </xf>
    <xf numFmtId="0" fontId="46" fillId="12" borderId="1" xfId="0" applyFont="1" applyFill="1" applyBorder="1" applyAlignment="1">
      <alignment vertical="center"/>
    </xf>
    <xf numFmtId="0" fontId="24" fillId="11" borderId="1" xfId="0" applyFont="1" applyFill="1" applyBorder="1"/>
    <xf numFmtId="0" fontId="41" fillId="0" borderId="1" xfId="0" applyFont="1" applyFill="1" applyBorder="1"/>
    <xf numFmtId="0" fontId="0" fillId="0" borderId="1" xfId="0" applyFont="1" applyFill="1" applyBorder="1"/>
    <xf numFmtId="0" fontId="0" fillId="6" borderId="2" xfId="0" applyFont="1" applyFill="1" applyBorder="1" applyAlignment="1">
      <alignment horizontal="left" vertical="center"/>
    </xf>
    <xf numFmtId="0" fontId="0" fillId="13" borderId="4" xfId="0" applyFont="1" applyFill="1" applyBorder="1" applyAlignment="1">
      <alignment horizontal="left" vertical="center"/>
    </xf>
    <xf numFmtId="0" fontId="3" fillId="0" borderId="0" xfId="0" applyFont="1" applyAlignment="1">
      <alignment horizontal="center"/>
    </xf>
    <xf numFmtId="0" fontId="39" fillId="0" borderId="0" xfId="0" applyFont="1"/>
    <xf numFmtId="0" fontId="47" fillId="0" borderId="0" xfId="0" applyFont="1" applyAlignment="1">
      <alignment horizontal="center" vertical="center" wrapText="1"/>
    </xf>
    <xf numFmtId="0" fontId="48" fillId="0" borderId="0" xfId="0" applyFont="1"/>
    <xf numFmtId="0" fontId="48" fillId="0" borderId="0" xfId="0" applyFont="1" applyFill="1"/>
    <xf numFmtId="0" fontId="39" fillId="0" borderId="0" xfId="0" applyFont="1" applyFill="1"/>
    <xf numFmtId="0" fontId="39" fillId="0" borderId="0" xfId="0" applyFont="1" applyFill="1" applyAlignment="1">
      <alignment horizontal="center"/>
    </xf>
    <xf numFmtId="0" fontId="48" fillId="0" borderId="0" xfId="0" applyFont="1" applyFill="1" applyAlignment="1">
      <alignment horizontal="center"/>
    </xf>
    <xf numFmtId="0" fontId="41" fillId="0" borderId="0" xfId="0" applyFont="1" applyFill="1" applyAlignment="1">
      <alignment horizontal="center"/>
    </xf>
    <xf numFmtId="0" fontId="37" fillId="0" borderId="0" xfId="0" applyFont="1" applyFill="1"/>
    <xf numFmtId="0" fontId="49" fillId="0" borderId="0" xfId="0" applyFont="1" applyAlignment="1">
      <alignment horizontal="center"/>
    </xf>
    <xf numFmtId="0" fontId="0" fillId="10" borderId="0" xfId="0" applyFill="1"/>
    <xf numFmtId="0" fontId="37" fillId="0" borderId="0" xfId="0" applyFont="1" applyFill="1" applyAlignment="1">
      <alignment horizontal="center"/>
    </xf>
    <xf numFmtId="0" fontId="50" fillId="0" borderId="0" xfId="0" applyFont="1" applyFill="1" applyAlignment="1">
      <alignment horizontal="center"/>
    </xf>
    <xf numFmtId="0" fontId="36" fillId="0" borderId="0" xfId="0" applyFont="1" applyFill="1" applyAlignment="1">
      <alignment horizontal="center" vertical="center" wrapText="1"/>
    </xf>
    <xf numFmtId="0" fontId="38" fillId="0" borderId="0" xfId="0" applyFont="1" applyFill="1"/>
    <xf numFmtId="0" fontId="0" fillId="0" borderId="0" xfId="0" applyFill="1" applyAlignment="1">
      <alignment wrapText="1"/>
    </xf>
    <xf numFmtId="0" fontId="51" fillId="12" borderId="1" xfId="0" applyFont="1" applyFill="1" applyBorder="1" applyAlignment="1">
      <alignment vertical="center"/>
    </xf>
    <xf numFmtId="0" fontId="51" fillId="0" borderId="1" xfId="0" applyFont="1" applyBorder="1"/>
    <xf numFmtId="0" fontId="51" fillId="21" borderId="1" xfId="0" applyFont="1" applyFill="1" applyBorder="1" applyAlignment="1">
      <alignment vertical="center" wrapText="1"/>
    </xf>
    <xf numFmtId="0" fontId="51" fillId="6" borderId="1" xfId="0" applyFont="1" applyFill="1" applyBorder="1" applyAlignment="1">
      <alignment vertical="center" wrapText="1"/>
    </xf>
    <xf numFmtId="0" fontId="51" fillId="8" borderId="1" xfId="0" applyFont="1" applyFill="1" applyBorder="1" applyAlignment="1">
      <alignment vertical="center" wrapText="1"/>
    </xf>
    <xf numFmtId="0" fontId="51" fillId="5" borderId="1" xfId="0" applyFont="1" applyFill="1" applyBorder="1"/>
    <xf numFmtId="0" fontId="51" fillId="6" borderId="1" xfId="0" applyFont="1" applyFill="1" applyBorder="1"/>
    <xf numFmtId="0" fontId="51" fillId="9" borderId="1" xfId="0" applyFont="1" applyFill="1" applyBorder="1"/>
    <xf numFmtId="0" fontId="51" fillId="7" borderId="1" xfId="0" applyFont="1" applyFill="1" applyBorder="1"/>
    <xf numFmtId="0" fontId="51" fillId="8" borderId="1" xfId="0" applyFont="1" applyFill="1" applyBorder="1"/>
    <xf numFmtId="0" fontId="51" fillId="10" borderId="1" xfId="0" applyFont="1" applyFill="1" applyBorder="1"/>
    <xf numFmtId="0" fontId="51" fillId="18" borderId="1" xfId="0" applyFont="1" applyFill="1" applyBorder="1"/>
    <xf numFmtId="0" fontId="46" fillId="12" borderId="0" xfId="0" applyFont="1" applyFill="1" applyBorder="1" applyAlignment="1">
      <alignment vertical="center"/>
    </xf>
    <xf numFmtId="0" fontId="0" fillId="22" borderId="1" xfId="0" applyFont="1" applyFill="1" applyBorder="1" applyAlignment="1">
      <alignment horizontal="left" vertical="center"/>
    </xf>
    <xf numFmtId="0" fontId="0" fillId="22" borderId="1" xfId="0" applyFill="1" applyBorder="1"/>
    <xf numFmtId="0" fontId="53" fillId="0" borderId="0" xfId="0" applyFont="1" applyAlignment="1">
      <alignment horizontal="left" vertical="center" indent="8"/>
    </xf>
    <xf numFmtId="0" fontId="54" fillId="0" borderId="19" xfId="0" applyFont="1" applyBorder="1" applyAlignment="1">
      <alignment vertical="center" wrapText="1"/>
    </xf>
    <xf numFmtId="0" fontId="53" fillId="0" borderId="20" xfId="0" applyFont="1" applyBorder="1" applyAlignment="1">
      <alignment vertical="center" wrapText="1"/>
    </xf>
    <xf numFmtId="0" fontId="54" fillId="0" borderId="21" xfId="0" applyFont="1" applyBorder="1" applyAlignment="1">
      <alignment vertical="center" wrapText="1"/>
    </xf>
    <xf numFmtId="0" fontId="54" fillId="0" borderId="22" xfId="0" applyFont="1" applyBorder="1" applyAlignment="1">
      <alignment vertical="center" wrapText="1"/>
    </xf>
    <xf numFmtId="0" fontId="54" fillId="0" borderId="0" xfId="0" applyFont="1" applyAlignment="1">
      <alignment horizontal="left" vertical="center" indent="8"/>
    </xf>
    <xf numFmtId="0" fontId="54" fillId="0" borderId="20" xfId="0" applyFont="1" applyBorder="1" applyAlignment="1">
      <alignment vertical="center" wrapText="1"/>
    </xf>
    <xf numFmtId="0" fontId="54" fillId="0" borderId="23" xfId="0" applyFont="1" applyBorder="1" applyAlignment="1">
      <alignment vertical="center" wrapText="1"/>
    </xf>
    <xf numFmtId="0" fontId="52" fillId="0" borderId="0" xfId="0" applyFont="1" applyAlignment="1">
      <alignment vertical="center"/>
    </xf>
    <xf numFmtId="0" fontId="56" fillId="0" borderId="0" xfId="0" applyFont="1" applyAlignment="1">
      <alignment vertical="center"/>
    </xf>
    <xf numFmtId="0" fontId="57" fillId="23" borderId="25" xfId="0" applyFont="1" applyFill="1" applyBorder="1" applyAlignment="1">
      <alignment horizontal="center" vertical="center" wrapText="1"/>
    </xf>
    <xf numFmtId="0" fontId="57" fillId="23" borderId="26" xfId="0" applyFont="1" applyFill="1" applyBorder="1" applyAlignment="1">
      <alignment horizontal="center" vertical="center" wrapText="1"/>
    </xf>
    <xf numFmtId="0" fontId="58" fillId="0" borderId="27" xfId="0" applyFont="1" applyBorder="1" applyAlignment="1">
      <alignment horizontal="center" vertical="center" wrapText="1"/>
    </xf>
    <xf numFmtId="0" fontId="58" fillId="0" borderId="28" xfId="0" applyFont="1" applyBorder="1" applyAlignment="1">
      <alignment horizontal="center" vertical="center" wrapText="1"/>
    </xf>
    <xf numFmtId="16" fontId="58" fillId="0" borderId="29" xfId="0" applyNumberFormat="1" applyFont="1" applyBorder="1" applyAlignment="1">
      <alignment horizontal="center" vertical="center" wrapText="1"/>
    </xf>
    <xf numFmtId="0" fontId="3" fillId="20" borderId="0" xfId="0" applyFont="1" applyFill="1"/>
    <xf numFmtId="0" fontId="0" fillId="0" borderId="0" xfId="0" applyNumberFormat="1" applyAlignment="1">
      <alignment horizontal="center"/>
    </xf>
    <xf numFmtId="0" fontId="38" fillId="0" borderId="0" xfId="0" applyNumberFormat="1" applyFont="1" applyAlignment="1">
      <alignment horizontal="center"/>
    </xf>
    <xf numFmtId="0" fontId="0" fillId="0" borderId="0" xfId="0" applyNumberFormat="1" applyFont="1" applyFill="1" applyAlignment="1">
      <alignment horizontal="center"/>
    </xf>
    <xf numFmtId="0" fontId="0" fillId="0" borderId="0" xfId="0" applyNumberFormat="1" applyFont="1" applyAlignment="1">
      <alignment horizontal="center"/>
    </xf>
    <xf numFmtId="0" fontId="0" fillId="0" borderId="0" xfId="0" applyNumberFormat="1" applyFont="1" applyAlignment="1">
      <alignment horizontal="left"/>
    </xf>
    <xf numFmtId="0" fontId="0" fillId="0" borderId="0" xfId="0" applyNumberFormat="1" applyFill="1" applyAlignment="1">
      <alignment horizontal="center"/>
    </xf>
    <xf numFmtId="0" fontId="41" fillId="0" borderId="0" xfId="0" applyFont="1" applyFill="1" applyAlignment="1">
      <alignment horizontal="center" vertical="top" wrapText="1"/>
    </xf>
    <xf numFmtId="0" fontId="0" fillId="0" borderId="0" xfId="0" applyAlignment="1">
      <alignment horizontal="center" vertical="top"/>
    </xf>
    <xf numFmtId="0" fontId="0" fillId="0" borderId="0" xfId="0" applyFont="1" applyFill="1" applyAlignment="1">
      <alignment horizontal="center" vertical="top"/>
    </xf>
    <xf numFmtId="0" fontId="38" fillId="0" borderId="0" xfId="0" applyFont="1" applyFill="1" applyAlignment="1">
      <alignment horizontal="center" vertical="top"/>
    </xf>
    <xf numFmtId="0" fontId="0" fillId="0" borderId="0" xfId="0" applyFill="1" applyAlignment="1">
      <alignment horizontal="center" vertical="top"/>
    </xf>
    <xf numFmtId="0" fontId="41" fillId="0" borderId="0" xfId="0" applyNumberFormat="1" applyFont="1" applyFill="1" applyAlignment="1">
      <alignment horizontal="center"/>
    </xf>
    <xf numFmtId="0" fontId="41" fillId="0" borderId="0" xfId="0" applyFont="1" applyAlignment="1">
      <alignment horizontal="left"/>
    </xf>
    <xf numFmtId="16" fontId="41" fillId="0" borderId="0" xfId="0" applyNumberFormat="1" applyFont="1" applyFill="1" applyAlignment="1">
      <alignment horizontal="center"/>
    </xf>
    <xf numFmtId="0" fontId="41" fillId="0" borderId="0" xfId="0" applyFont="1" applyFill="1" applyAlignment="1">
      <alignment horizontal="center" vertical="top"/>
    </xf>
    <xf numFmtId="0" fontId="44" fillId="0" borderId="0" xfId="0" applyFont="1" applyAlignment="1">
      <alignment horizontal="left"/>
    </xf>
    <xf numFmtId="0" fontId="59" fillId="0" borderId="0" xfId="0" applyFont="1" applyFill="1" applyAlignment="1">
      <alignment horizontal="center" vertical="top"/>
    </xf>
    <xf numFmtId="0" fontId="41" fillId="0" borderId="0" xfId="0" applyFont="1" applyFill="1" applyAlignment="1">
      <alignment horizontal="left"/>
    </xf>
    <xf numFmtId="0" fontId="60" fillId="0" borderId="0" xfId="0" applyFont="1" applyFill="1" applyAlignment="1">
      <alignment horizontal="left"/>
    </xf>
    <xf numFmtId="0" fontId="44" fillId="0" borderId="0" xfId="0" applyFont="1" applyFill="1" applyAlignment="1">
      <alignment horizontal="left"/>
    </xf>
    <xf numFmtId="0" fontId="41" fillId="0" borderId="0" xfId="0" applyFont="1"/>
    <xf numFmtId="0" fontId="0" fillId="0" borderId="0" xfId="0" applyAlignment="1">
      <alignment wrapText="1"/>
    </xf>
    <xf numFmtId="0" fontId="0" fillId="0" borderId="2" xfId="0" applyBorder="1"/>
    <xf numFmtId="20" fontId="43" fillId="0" borderId="6" xfId="0" applyNumberFormat="1" applyFont="1" applyFill="1" applyBorder="1" applyAlignment="1">
      <alignment horizontal="center"/>
    </xf>
    <xf numFmtId="0" fontId="0" fillId="13" borderId="6" xfId="0" applyFill="1" applyBorder="1"/>
    <xf numFmtId="20" fontId="43" fillId="0" borderId="0" xfId="0" applyNumberFormat="1" applyFont="1" applyFill="1" applyBorder="1" applyAlignment="1">
      <alignment horizontal="center"/>
    </xf>
    <xf numFmtId="20" fontId="37" fillId="0" borderId="0" xfId="0" applyNumberFormat="1" applyFont="1" applyFill="1" applyBorder="1" applyAlignment="1">
      <alignment horizontal="center"/>
    </xf>
    <xf numFmtId="0" fontId="0" fillId="10" borderId="1" xfId="0" applyFont="1" applyFill="1" applyBorder="1" applyAlignment="1">
      <alignment horizontal="left" vertical="center"/>
    </xf>
    <xf numFmtId="0" fontId="61" fillId="0" borderId="1" xfId="0" applyFont="1" applyBorder="1"/>
    <xf numFmtId="0" fontId="61" fillId="17" borderId="1" xfId="0" applyFont="1" applyFill="1" applyBorder="1" applyAlignment="1">
      <alignment horizontal="center" wrapText="1"/>
    </xf>
    <xf numFmtId="0" fontId="48" fillId="0" borderId="1" xfId="0" applyFont="1" applyFill="1" applyBorder="1"/>
    <xf numFmtId="0" fontId="0" fillId="5" borderId="1" xfId="0" applyFont="1" applyFill="1" applyBorder="1" applyAlignment="1">
      <alignment horizontal="left" vertical="center"/>
    </xf>
    <xf numFmtId="0" fontId="8" fillId="0" borderId="0" xfId="0" applyFont="1" applyBorder="1"/>
    <xf numFmtId="0" fontId="8" fillId="0" borderId="0" xfId="0" applyFont="1" applyBorder="1" applyAlignment="1">
      <alignment horizontal="center"/>
    </xf>
    <xf numFmtId="0" fontId="9" fillId="0" borderId="0" xfId="0" applyFont="1" applyBorder="1"/>
    <xf numFmtId="0" fontId="11" fillId="0" borderId="0" xfId="0" applyFont="1" applyBorder="1"/>
    <xf numFmtId="0" fontId="12" fillId="0" borderId="0" xfId="0" applyFont="1" applyBorder="1"/>
    <xf numFmtId="0" fontId="13" fillId="0" borderId="0" xfId="0" applyFont="1" applyBorder="1" applyAlignment="1">
      <alignment horizontal="center"/>
    </xf>
    <xf numFmtId="0" fontId="12" fillId="0" borderId="0" xfId="0" applyFont="1" applyBorder="1" applyAlignment="1">
      <alignment horizontal="center"/>
    </xf>
    <xf numFmtId="0" fontId="12" fillId="2" borderId="0" xfId="0" applyFont="1" applyFill="1" applyBorder="1" applyAlignment="1">
      <alignment horizontal="center"/>
    </xf>
    <xf numFmtId="0" fontId="0" fillId="0" borderId="0" xfId="0" applyBorder="1" applyAlignment="1">
      <alignment horizontal="center"/>
    </xf>
    <xf numFmtId="164" fontId="12" fillId="0" borderId="0" xfId="0" applyNumberFormat="1" applyFont="1" applyBorder="1" applyAlignment="1">
      <alignment horizontal="center"/>
    </xf>
    <xf numFmtId="164" fontId="19" fillId="0" borderId="0" xfId="0" applyNumberFormat="1" applyFont="1" applyBorder="1" applyAlignment="1">
      <alignment horizontal="center"/>
    </xf>
    <xf numFmtId="0" fontId="22" fillId="0" borderId="1" xfId="0" applyFont="1" applyBorder="1" applyAlignment="1">
      <alignment horizontal="center"/>
    </xf>
    <xf numFmtId="0" fontId="16" fillId="0" borderId="2" xfId="0" applyFont="1" applyBorder="1" applyAlignment="1">
      <alignment horizontal="center"/>
    </xf>
    <xf numFmtId="0" fontId="0" fillId="0" borderId="3" xfId="0" applyBorder="1" applyAlignment="1"/>
    <xf numFmtId="0" fontId="0" fillId="0" borderId="4" xfId="0" applyBorder="1" applyAlignment="1"/>
    <xf numFmtId="0" fontId="41" fillId="0" borderId="0" xfId="0" applyFont="1" applyFill="1" applyAlignment="1">
      <alignment horizontal="center" wrapText="1"/>
    </xf>
    <xf numFmtId="0" fontId="3" fillId="20" borderId="0" xfId="0" applyFont="1" applyFill="1" applyAlignment="1">
      <alignment horizontal="center"/>
    </xf>
    <xf numFmtId="0" fontId="58" fillId="0" borderId="30" xfId="0" applyFont="1" applyBorder="1" applyAlignment="1">
      <alignment horizontal="center" vertical="center" wrapText="1"/>
    </xf>
    <xf numFmtId="0" fontId="58" fillId="0" borderId="27" xfId="0" applyFont="1" applyBorder="1" applyAlignment="1">
      <alignment horizontal="center" vertical="center" wrapText="1"/>
    </xf>
    <xf numFmtId="0" fontId="54" fillId="0" borderId="24" xfId="0" applyFont="1" applyBorder="1" applyAlignment="1">
      <alignment vertical="center" wrapText="1"/>
    </xf>
    <xf numFmtId="0" fontId="54" fillId="0" borderId="21" xfId="0" applyFont="1" applyBorder="1" applyAlignment="1">
      <alignment vertical="center" wrapText="1"/>
    </xf>
    <xf numFmtId="0" fontId="3" fillId="18" borderId="1" xfId="0" applyFont="1" applyFill="1" applyBorder="1" applyAlignment="1">
      <alignment horizontal="center"/>
    </xf>
    <xf numFmtId="0" fontId="3" fillId="16" borderId="1" xfId="0" applyFont="1" applyFill="1" applyBorder="1" applyAlignment="1">
      <alignment horizontal="center"/>
    </xf>
    <xf numFmtId="0" fontId="45" fillId="19" borderId="7" xfId="0" applyFont="1" applyFill="1" applyBorder="1" applyAlignment="1">
      <alignment horizontal="center" wrapText="1"/>
    </xf>
    <xf numFmtId="0" fontId="45" fillId="19" borderId="8" xfId="0" applyFont="1" applyFill="1" applyBorder="1" applyAlignment="1">
      <alignment horizontal="center" wrapText="1"/>
    </xf>
    <xf numFmtId="0" fontId="45" fillId="20" borderId="9" xfId="0" applyFont="1" applyFill="1" applyBorder="1" applyAlignment="1">
      <alignment horizontal="center" wrapText="1"/>
    </xf>
    <xf numFmtId="0" fontId="45" fillId="20" borderId="8" xfId="0" applyFont="1" applyFill="1" applyBorder="1" applyAlignment="1">
      <alignment horizontal="center" wrapText="1"/>
    </xf>
    <xf numFmtId="0" fontId="45" fillId="21" borderId="9" xfId="0" applyFont="1" applyFill="1" applyBorder="1" applyAlignment="1">
      <alignment horizontal="center" wrapText="1"/>
    </xf>
    <xf numFmtId="0" fontId="45" fillId="21" borderId="7" xfId="0" applyFont="1" applyFill="1" applyBorder="1" applyAlignment="1">
      <alignment horizontal="center" wrapText="1"/>
    </xf>
    <xf numFmtId="0" fontId="3" fillId="6" borderId="1" xfId="0" applyFont="1" applyFill="1" applyBorder="1" applyAlignment="1">
      <alignment horizontal="center"/>
    </xf>
    <xf numFmtId="0" fontId="45" fillId="19" borderId="1" xfId="0" applyFont="1" applyFill="1" applyBorder="1" applyAlignment="1">
      <alignment horizontal="center" wrapText="1"/>
    </xf>
    <xf numFmtId="0" fontId="45" fillId="20" borderId="1" xfId="0" applyFont="1" applyFill="1" applyBorder="1" applyAlignment="1">
      <alignment horizontal="center" wrapText="1"/>
    </xf>
    <xf numFmtId="0" fontId="45" fillId="21" borderId="1" xfId="0" applyFont="1" applyFill="1" applyBorder="1" applyAlignment="1">
      <alignment horizontal="center" wrapText="1"/>
    </xf>
    <xf numFmtId="0" fontId="48" fillId="0" borderId="0" xfId="0" applyFont="1" applyAlignment="1">
      <alignment horizontal="center"/>
    </xf>
    <xf numFmtId="0" fontId="48" fillId="0" borderId="31" xfId="0" applyFont="1" applyBorder="1" applyAlignment="1">
      <alignment horizontal="center"/>
    </xf>
    <xf numFmtId="0" fontId="3" fillId="8" borderId="1" xfId="0" applyFont="1" applyFill="1" applyBorder="1" applyAlignment="1">
      <alignment horizontal="center"/>
    </xf>
    <xf numFmtId="0" fontId="3" fillId="7" borderId="1" xfId="0" applyFont="1" applyFill="1" applyBorder="1" applyAlignment="1">
      <alignment horizontal="center"/>
    </xf>
    <xf numFmtId="0" fontId="3" fillId="5" borderId="1" xfId="0" applyFont="1" applyFill="1" applyBorder="1" applyAlignment="1">
      <alignment horizontal="center"/>
    </xf>
    <xf numFmtId="0" fontId="3" fillId="10" borderId="1" xfId="0" applyFont="1" applyFill="1" applyBorder="1" applyAlignment="1">
      <alignment horizontal="center"/>
    </xf>
    <xf numFmtId="0" fontId="3" fillId="16" borderId="6" xfId="0" applyFont="1" applyFill="1" applyBorder="1" applyAlignment="1">
      <alignment horizontal="center"/>
    </xf>
    <xf numFmtId="0" fontId="3" fillId="16" borderId="5" xfId="0" applyFont="1" applyFill="1" applyBorder="1" applyAlignment="1">
      <alignment horizontal="center"/>
    </xf>
    <xf numFmtId="0" fontId="3" fillId="0" borderId="0" xfId="0" applyFont="1" applyAlignment="1">
      <alignment horizontal="center"/>
    </xf>
    <xf numFmtId="0" fontId="3" fillId="0" borderId="0" xfId="0" applyFont="1" applyBorder="1" applyAlignment="1">
      <alignment horizontal="center"/>
    </xf>
  </cellXfs>
  <cellStyles count="70">
    <cellStyle name="Comma 2" xfId="1"/>
    <cellStyle name="Comma 2 2" xfId="2"/>
    <cellStyle name="Comma 2 2 2" xfId="3"/>
    <cellStyle name="Comma 2 3" xfId="4"/>
    <cellStyle name="Comma 2 4" xfId="5"/>
    <cellStyle name="Comma 3" xfId="6"/>
    <cellStyle name="Comma 3 2" xfId="7"/>
    <cellStyle name="Comma 4" xfId="8"/>
    <cellStyle name="Comma 4 2" xfId="9"/>
    <cellStyle name="Comma 4 3" xfId="10"/>
    <cellStyle name="Comma 5" xfId="11"/>
    <cellStyle name="Comma 5 2" xfId="12"/>
    <cellStyle name="Comma 6" xfId="13"/>
    <cellStyle name="Comma 7" xfId="14"/>
    <cellStyle name="Currency 2" xfId="15"/>
    <cellStyle name="Currency 2 2" xfId="16"/>
    <cellStyle name="Currency 2 3" xfId="17"/>
    <cellStyle name="Currency 3" xfId="18"/>
    <cellStyle name="Currency 4" xfId="19"/>
    <cellStyle name="Currency 4 2" xfId="20"/>
    <cellStyle name="Currency 5" xfId="21"/>
    <cellStyle name="Currency 6" xfId="22"/>
    <cellStyle name="Hyperlink 2" xfId="23"/>
    <cellStyle name="Hyperlink 3" xfId="24"/>
    <cellStyle name="Hyperlink 4" xfId="25"/>
    <cellStyle name="Hyperlink 5" xfId="26"/>
    <cellStyle name="Normal" xfId="0" builtinId="0"/>
    <cellStyle name="Normal 10" xfId="27"/>
    <cellStyle name="Normal 11" xfId="28"/>
    <cellStyle name="Normal 11 2" xfId="29"/>
    <cellStyle name="Normal 12" xfId="30"/>
    <cellStyle name="Normal 13" xfId="31"/>
    <cellStyle name="Normal 14" xfId="32"/>
    <cellStyle name="Normal 15" xfId="33"/>
    <cellStyle name="Normal 16" xfId="34"/>
    <cellStyle name="Normal 16 2" xfId="35"/>
    <cellStyle name="Normal 17" xfId="36"/>
    <cellStyle name="Normal 2" xfId="37"/>
    <cellStyle name="Normal 2 2" xfId="38"/>
    <cellStyle name="Normal 2 2 2" xfId="39"/>
    <cellStyle name="Normal 2 2 3" xfId="40"/>
    <cellStyle name="Normal 2 3" xfId="41"/>
    <cellStyle name="Normal 2 4" xfId="42"/>
    <cellStyle name="Normal 2 5" xfId="43"/>
    <cellStyle name="Normal 3" xfId="44"/>
    <cellStyle name="Normal 3 2" xfId="45"/>
    <cellStyle name="Normal 3 3" xfId="46"/>
    <cellStyle name="Normal 4" xfId="47"/>
    <cellStyle name="Normal 4 2" xfId="48"/>
    <cellStyle name="Normal 5" xfId="49"/>
    <cellStyle name="Normal 5 2" xfId="50"/>
    <cellStyle name="Normal 5 3" xfId="51"/>
    <cellStyle name="Normal 5 4" xfId="52"/>
    <cellStyle name="Normal 6" xfId="53"/>
    <cellStyle name="Normal 6 2" xfId="54"/>
    <cellStyle name="Normal 7" xfId="55"/>
    <cellStyle name="Normal 8" xfId="56"/>
    <cellStyle name="Normal 8 2" xfId="57"/>
    <cellStyle name="Normal 8 3" xfId="58"/>
    <cellStyle name="Normal 9" xfId="59"/>
    <cellStyle name="Percent 2" xfId="60"/>
    <cellStyle name="Percent 2 2" xfId="61"/>
    <cellStyle name="Percent 2 2 2" xfId="62"/>
    <cellStyle name="Percent 2 3" xfId="63"/>
    <cellStyle name="Percent 3" xfId="64"/>
    <cellStyle name="Percent 3 2" xfId="65"/>
    <cellStyle name="Percent 3 3" xfId="66"/>
    <cellStyle name="Percent 4" xfId="67"/>
    <cellStyle name="Percent 5" xfId="68"/>
    <cellStyle name="Percent 6" xfId="69"/>
  </cellStyles>
  <dxfs count="0"/>
  <tableStyles count="0" defaultTableStyle="TableStyleMedium2" defaultPivotStyle="PivotStyleLight16"/>
  <colors>
    <mruColors>
      <color rgb="FFFF99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calcChain" Target="calcChain.xml"/><Relationship Id="rId3" Type="http://schemas.openxmlformats.org/officeDocument/2006/relationships/worksheet" Target="worksheets/sheet3.xml"/><Relationship Id="rId21" Type="http://schemas.openxmlformats.org/officeDocument/2006/relationships/worksheet" Target="worksheets/sheet21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0" Type="http://schemas.openxmlformats.org/officeDocument/2006/relationships/worksheet" Target="worksheets/sheet20.xml"/><Relationship Id="rId29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styles" Target="style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theme" Target="theme/theme1.xml"/><Relationship Id="rId28" Type="http://schemas.openxmlformats.org/officeDocument/2006/relationships/customXml" Target="../customXml/item2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customXml" Target="../customXml/item1.xml"/><Relationship Id="rId30" Type="http://schemas.openxmlformats.org/officeDocument/2006/relationships/customXml" Target="../customXml/item4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>
    <tabColor rgb="FFC00000"/>
  </sheetPr>
  <dimension ref="B1:AB60"/>
  <sheetViews>
    <sheetView tabSelected="1" topLeftCell="A19" zoomScale="60" zoomScaleNormal="60" workbookViewId="0">
      <selection activeCell="E21" sqref="E21"/>
    </sheetView>
  </sheetViews>
  <sheetFormatPr defaultColWidth="8.85546875" defaultRowHeight="15" x14ac:dyDescent="0.25"/>
  <cols>
    <col min="1" max="1" width="1.28515625" customWidth="1"/>
    <col min="2" max="2" width="4.28515625" customWidth="1"/>
    <col min="3" max="3" width="31.7109375" customWidth="1"/>
    <col min="4" max="4" width="9.5703125" customWidth="1"/>
    <col min="5" max="5" width="23.140625" customWidth="1"/>
    <col min="6" max="6" width="3.7109375" customWidth="1"/>
    <col min="7" max="7" width="6.28515625" customWidth="1"/>
    <col min="8" max="8" width="41.85546875" customWidth="1"/>
    <col min="9" max="9" width="4" customWidth="1"/>
    <col min="10" max="14" width="5.28515625" customWidth="1"/>
    <col min="15" max="15" width="4.7109375" customWidth="1"/>
    <col min="16" max="16" width="5.140625" customWidth="1"/>
    <col min="17" max="17" width="53" bestFit="1" customWidth="1"/>
  </cols>
  <sheetData>
    <row r="1" spans="2:28" ht="26.25" x14ac:dyDescent="0.4">
      <c r="B1" s="1" t="s">
        <v>0</v>
      </c>
      <c r="C1" s="2"/>
      <c r="D1" s="3"/>
      <c r="E1" s="2"/>
      <c r="F1" s="2"/>
      <c r="G1" s="3"/>
      <c r="H1" s="4"/>
      <c r="I1" s="5"/>
      <c r="J1" s="6" t="s">
        <v>1</v>
      </c>
      <c r="K1" s="4"/>
      <c r="L1" s="4"/>
      <c r="M1" s="4"/>
      <c r="N1" s="4"/>
      <c r="O1" s="4"/>
      <c r="P1" s="113"/>
      <c r="Q1" s="113"/>
      <c r="R1" s="113"/>
      <c r="S1" s="113"/>
      <c r="T1" s="260"/>
      <c r="U1" s="261"/>
      <c r="V1" s="262"/>
      <c r="W1" s="260"/>
      <c r="X1" s="260"/>
      <c r="Y1" s="260"/>
      <c r="Z1" s="260"/>
      <c r="AA1" s="113"/>
      <c r="AB1" s="113"/>
    </row>
    <row r="2" spans="2:28" x14ac:dyDescent="0.25">
      <c r="B2" s="3"/>
      <c r="C2" s="2"/>
      <c r="D2" s="3"/>
      <c r="E2" s="2"/>
      <c r="F2" s="2"/>
      <c r="G2" s="3"/>
      <c r="H2" s="7" t="s">
        <v>2</v>
      </c>
      <c r="I2" s="2"/>
      <c r="J2" s="8" t="s">
        <v>3</v>
      </c>
      <c r="K2" s="8">
        <v>1</v>
      </c>
      <c r="L2" s="8">
        <v>2</v>
      </c>
      <c r="M2" s="8">
        <v>3</v>
      </c>
      <c r="N2" s="8">
        <v>4</v>
      </c>
      <c r="O2" s="4"/>
      <c r="P2" s="113"/>
      <c r="Q2" s="7" t="s">
        <v>438</v>
      </c>
      <c r="R2" s="113"/>
      <c r="S2" s="113"/>
      <c r="T2" s="263"/>
      <c r="U2" s="264"/>
      <c r="V2" s="265"/>
      <c r="W2" s="265"/>
      <c r="X2" s="265"/>
      <c r="Y2" s="265"/>
      <c r="Z2" s="265"/>
      <c r="AA2" s="113"/>
      <c r="AB2" s="113"/>
    </row>
    <row r="3" spans="2:28" ht="21" x14ac:dyDescent="0.35">
      <c r="B3" s="3"/>
      <c r="C3" s="9" t="s">
        <v>4</v>
      </c>
      <c r="D3" s="10"/>
      <c r="E3" s="3"/>
      <c r="F3" s="3"/>
      <c r="G3" s="3"/>
      <c r="H3" s="11" t="s">
        <v>5</v>
      </c>
      <c r="I3" s="2"/>
      <c r="J3" s="12">
        <v>93</v>
      </c>
      <c r="K3" s="12">
        <v>93</v>
      </c>
      <c r="L3" s="12">
        <v>93</v>
      </c>
      <c r="M3" s="12">
        <v>93</v>
      </c>
      <c r="N3" s="12">
        <v>93</v>
      </c>
      <c r="O3" s="4"/>
      <c r="P3" s="113"/>
      <c r="Q3" s="11" t="s">
        <v>439</v>
      </c>
      <c r="R3" s="113"/>
      <c r="S3" s="113"/>
      <c r="T3" s="264"/>
      <c r="U3" s="264"/>
      <c r="V3" s="266"/>
      <c r="W3" s="266"/>
      <c r="X3" s="266"/>
      <c r="Y3" s="266"/>
      <c r="Z3" s="266"/>
      <c r="AA3" s="113"/>
      <c r="AB3" s="113"/>
    </row>
    <row r="4" spans="2:28" x14ac:dyDescent="0.25">
      <c r="B4" s="3"/>
      <c r="C4" s="13"/>
      <c r="D4" s="10"/>
      <c r="E4" s="3"/>
      <c r="F4" s="3"/>
      <c r="G4" s="3"/>
      <c r="H4" s="11" t="s">
        <v>6</v>
      </c>
      <c r="I4" s="2"/>
      <c r="J4" s="12">
        <v>90</v>
      </c>
      <c r="K4" s="12">
        <f>J3+K3</f>
        <v>186</v>
      </c>
      <c r="L4" s="12">
        <f>K4+L3</f>
        <v>279</v>
      </c>
      <c r="M4" s="12">
        <f>L4+M3</f>
        <v>372</v>
      </c>
      <c r="N4" s="14">
        <f>M4+N3</f>
        <v>465</v>
      </c>
      <c r="O4" s="4"/>
      <c r="P4" s="113"/>
      <c r="Q4" s="11" t="s">
        <v>440</v>
      </c>
      <c r="R4" s="113"/>
      <c r="S4" s="113"/>
      <c r="T4" s="264"/>
      <c r="U4" s="264"/>
      <c r="V4" s="266"/>
      <c r="W4" s="266"/>
      <c r="X4" s="266"/>
      <c r="Y4" s="266"/>
      <c r="Z4" s="267"/>
      <c r="AA4" s="113"/>
      <c r="AB4" s="113"/>
    </row>
    <row r="5" spans="2:28" x14ac:dyDescent="0.25">
      <c r="B5" s="3"/>
      <c r="C5" s="15" t="s">
        <v>7</v>
      </c>
      <c r="D5" s="16"/>
      <c r="E5" s="16" t="s">
        <v>8</v>
      </c>
      <c r="F5" s="17"/>
      <c r="G5" s="3"/>
      <c r="H5" s="11" t="s">
        <v>9</v>
      </c>
      <c r="I5" s="2"/>
      <c r="J5" s="12">
        <v>2</v>
      </c>
      <c r="K5" s="12">
        <v>3</v>
      </c>
      <c r="L5" s="12">
        <v>5</v>
      </c>
      <c r="M5" s="12">
        <v>5</v>
      </c>
      <c r="N5" s="12">
        <v>5</v>
      </c>
      <c r="O5" s="4"/>
      <c r="P5" s="113"/>
      <c r="Q5" s="11" t="s">
        <v>451</v>
      </c>
      <c r="R5" s="113"/>
      <c r="S5" s="113"/>
      <c r="T5" s="264"/>
      <c r="U5" s="264"/>
      <c r="V5" s="266"/>
      <c r="W5" s="266"/>
      <c r="X5" s="266"/>
      <c r="Y5" s="266"/>
      <c r="Z5" s="266"/>
      <c r="AA5" s="113"/>
      <c r="AB5" s="113"/>
    </row>
    <row r="6" spans="2:28" x14ac:dyDescent="0.25">
      <c r="B6" s="3"/>
      <c r="C6" s="18" t="s">
        <v>10</v>
      </c>
      <c r="D6" s="12"/>
      <c r="E6" s="12"/>
      <c r="F6" s="3"/>
      <c r="G6" s="3"/>
      <c r="H6" s="11" t="s">
        <v>11</v>
      </c>
      <c r="I6" s="2"/>
      <c r="J6" s="12">
        <v>2</v>
      </c>
      <c r="K6" s="12">
        <v>3</v>
      </c>
      <c r="L6" s="12">
        <v>4</v>
      </c>
      <c r="M6" s="12">
        <v>4</v>
      </c>
      <c r="N6" s="12">
        <v>4</v>
      </c>
      <c r="O6" s="4"/>
      <c r="P6" s="113"/>
      <c r="Q6" s="11" t="s">
        <v>441</v>
      </c>
      <c r="R6" s="113"/>
      <c r="S6" s="113"/>
      <c r="T6" s="264"/>
      <c r="U6" s="264"/>
      <c r="V6" s="266"/>
      <c r="W6" s="266"/>
      <c r="X6" s="266"/>
      <c r="Y6" s="266"/>
      <c r="Z6" s="266"/>
      <c r="AA6" s="113"/>
      <c r="AB6" s="113"/>
    </row>
    <row r="7" spans="2:28" x14ac:dyDescent="0.25">
      <c r="B7" s="3"/>
      <c r="C7" s="18" t="s">
        <v>12</v>
      </c>
      <c r="D7" s="12"/>
      <c r="E7" s="12"/>
      <c r="F7" s="3"/>
      <c r="G7" s="3"/>
      <c r="H7" s="11" t="s">
        <v>13</v>
      </c>
      <c r="I7" s="2"/>
      <c r="J7" s="12">
        <v>0</v>
      </c>
      <c r="K7" s="12">
        <v>1</v>
      </c>
      <c r="L7" s="12">
        <v>2</v>
      </c>
      <c r="M7" s="12">
        <v>3</v>
      </c>
      <c r="N7" s="12">
        <v>3</v>
      </c>
      <c r="O7" s="4"/>
      <c r="P7" s="113"/>
      <c r="Q7" s="11" t="s">
        <v>442</v>
      </c>
      <c r="R7" s="113"/>
      <c r="S7" s="113"/>
      <c r="T7" s="264"/>
      <c r="U7" s="264"/>
      <c r="V7" s="266"/>
      <c r="W7" s="266"/>
      <c r="X7" s="266"/>
      <c r="Y7" s="266"/>
      <c r="Z7" s="266"/>
      <c r="AA7" s="113"/>
      <c r="AB7" s="113"/>
    </row>
    <row r="8" spans="2:28" x14ac:dyDescent="0.25">
      <c r="B8" s="3"/>
      <c r="C8" s="18" t="s">
        <v>14</v>
      </c>
      <c r="D8" s="12"/>
      <c r="E8" s="12"/>
      <c r="F8" s="3"/>
      <c r="G8" s="3"/>
      <c r="H8" s="11" t="s">
        <v>15</v>
      </c>
      <c r="I8" s="2"/>
      <c r="J8" s="12">
        <v>7</v>
      </c>
      <c r="K8" s="12">
        <v>12</v>
      </c>
      <c r="L8" s="271">
        <v>18</v>
      </c>
      <c r="M8" s="271">
        <v>24</v>
      </c>
      <c r="N8" s="271">
        <v>29</v>
      </c>
      <c r="O8" s="4"/>
      <c r="P8" s="268"/>
      <c r="Q8" s="11" t="s">
        <v>443</v>
      </c>
      <c r="R8" s="113"/>
      <c r="S8" s="113"/>
      <c r="T8" s="264"/>
      <c r="U8" s="264"/>
      <c r="V8" s="266"/>
      <c r="W8" s="266"/>
      <c r="X8" s="266"/>
      <c r="Y8" s="266"/>
      <c r="Z8" s="266"/>
      <c r="AA8" s="113"/>
      <c r="AB8" s="113"/>
    </row>
    <row r="9" spans="2:28" x14ac:dyDescent="0.25">
      <c r="B9" s="3"/>
      <c r="C9" s="20" t="s">
        <v>16</v>
      </c>
      <c r="D9" s="12"/>
      <c r="E9" s="12"/>
      <c r="F9" s="3"/>
      <c r="G9" s="3"/>
      <c r="H9" s="11" t="s">
        <v>17</v>
      </c>
      <c r="I9" s="2"/>
      <c r="J9" s="12">
        <v>2</v>
      </c>
      <c r="K9" s="12">
        <v>4</v>
      </c>
      <c r="L9" s="12">
        <v>6</v>
      </c>
      <c r="M9" s="12">
        <v>7</v>
      </c>
      <c r="N9" s="12">
        <v>8</v>
      </c>
      <c r="O9" s="4"/>
      <c r="P9" s="32"/>
      <c r="Q9" s="11" t="s">
        <v>449</v>
      </c>
      <c r="R9" s="113"/>
      <c r="S9" s="113"/>
      <c r="T9" s="264"/>
      <c r="U9" s="264"/>
      <c r="V9" s="266"/>
      <c r="W9" s="266"/>
      <c r="X9" s="266"/>
      <c r="Y9" s="266"/>
      <c r="Z9" s="266"/>
      <c r="AA9" s="113"/>
      <c r="AB9" s="113"/>
    </row>
    <row r="10" spans="2:28" x14ac:dyDescent="0.25">
      <c r="B10" s="3"/>
      <c r="C10" s="18" t="s">
        <v>13</v>
      </c>
      <c r="D10" s="12"/>
      <c r="E10" s="12"/>
      <c r="F10" s="3"/>
      <c r="G10" s="3"/>
      <c r="H10" s="11" t="s">
        <v>19</v>
      </c>
      <c r="I10" s="2"/>
      <c r="J10" s="12">
        <v>1</v>
      </c>
      <c r="K10" s="12">
        <v>2</v>
      </c>
      <c r="L10" s="12">
        <v>3</v>
      </c>
      <c r="M10" s="12">
        <v>4</v>
      </c>
      <c r="N10" s="12">
        <v>5</v>
      </c>
      <c r="O10" s="4"/>
      <c r="P10" s="113"/>
      <c r="Q10" s="11" t="s">
        <v>444</v>
      </c>
      <c r="R10" s="113"/>
      <c r="S10" s="113"/>
      <c r="T10" s="264"/>
      <c r="U10" s="264"/>
      <c r="V10" s="266"/>
      <c r="W10" s="266"/>
      <c r="X10" s="266"/>
      <c r="Y10" s="266"/>
      <c r="Z10" s="266"/>
      <c r="AA10" s="113"/>
      <c r="AB10" s="113"/>
    </row>
    <row r="11" spans="2:28" x14ac:dyDescent="0.25">
      <c r="B11" s="3"/>
      <c r="C11" s="21"/>
      <c r="D11" s="22"/>
      <c r="E11" s="3"/>
      <c r="F11" s="3"/>
      <c r="G11" s="3"/>
      <c r="H11" s="11" t="s">
        <v>20</v>
      </c>
      <c r="I11" s="2"/>
      <c r="J11" s="12">
        <f>SUM(J5:J10)</f>
        <v>14</v>
      </c>
      <c r="K11" s="12">
        <f>SUM(K5:K10)</f>
        <v>25</v>
      </c>
      <c r="L11" s="12">
        <f>SUM(L5:L10)</f>
        <v>38</v>
      </c>
      <c r="M11" s="12">
        <f>SUM(M5:M10)</f>
        <v>47</v>
      </c>
      <c r="N11" s="12">
        <f>SUM(N5:N10)</f>
        <v>54</v>
      </c>
      <c r="O11" s="4"/>
      <c r="P11" s="113"/>
      <c r="Q11" s="11" t="s">
        <v>450</v>
      </c>
      <c r="R11" s="113"/>
      <c r="S11" s="113"/>
      <c r="T11" s="264"/>
      <c r="U11" s="264"/>
      <c r="V11" s="266"/>
      <c r="W11" s="266"/>
      <c r="X11" s="266"/>
      <c r="Y11" s="266"/>
      <c r="Z11" s="266"/>
      <c r="AA11" s="113"/>
      <c r="AB11" s="113"/>
    </row>
    <row r="12" spans="2:28" x14ac:dyDescent="0.25">
      <c r="B12" s="3"/>
      <c r="C12" s="15" t="s">
        <v>10</v>
      </c>
      <c r="D12" s="16" t="s">
        <v>21</v>
      </c>
      <c r="E12" s="16" t="s">
        <v>22</v>
      </c>
      <c r="F12" s="17"/>
      <c r="G12" s="5"/>
      <c r="H12" s="4"/>
      <c r="I12" s="5"/>
      <c r="J12" s="4"/>
      <c r="K12" s="4"/>
      <c r="L12" s="4"/>
      <c r="M12" s="4"/>
      <c r="N12" s="4"/>
      <c r="O12" s="4"/>
      <c r="P12" s="113"/>
      <c r="Q12" s="11" t="s">
        <v>445</v>
      </c>
      <c r="R12" s="113"/>
      <c r="S12" s="113"/>
      <c r="T12" s="260"/>
      <c r="U12" s="261"/>
      <c r="V12" s="260"/>
      <c r="W12" s="260"/>
      <c r="X12" s="260"/>
      <c r="Y12" s="260"/>
      <c r="Z12" s="260"/>
      <c r="AA12" s="113"/>
      <c r="AB12" s="113"/>
    </row>
    <row r="13" spans="2:28" x14ac:dyDescent="0.25">
      <c r="B13" s="12">
        <v>1</v>
      </c>
      <c r="C13" s="11" t="s">
        <v>23</v>
      </c>
      <c r="D13" s="12" t="s">
        <v>24</v>
      </c>
      <c r="E13" s="12"/>
      <c r="F13" s="3"/>
      <c r="G13" s="5"/>
      <c r="H13" s="11" t="s">
        <v>25</v>
      </c>
      <c r="I13" s="5"/>
      <c r="J13" s="23">
        <f>J4/(J9+J8)</f>
        <v>10</v>
      </c>
      <c r="K13" s="23">
        <f>K4/(K9+K8)</f>
        <v>11.625</v>
      </c>
      <c r="L13" s="23">
        <f>L4/(L9+L8)</f>
        <v>11.625</v>
      </c>
      <c r="M13" s="23">
        <f>M4/(M9+M8)</f>
        <v>12</v>
      </c>
      <c r="N13" s="24">
        <f>N4/(N9+N8)</f>
        <v>12.567567567567568</v>
      </c>
      <c r="O13" s="4"/>
      <c r="P13" s="113"/>
      <c r="Q13" s="113"/>
      <c r="R13" s="113"/>
      <c r="S13" s="113"/>
      <c r="T13" s="264"/>
      <c r="U13" s="261"/>
      <c r="V13" s="269"/>
      <c r="W13" s="269"/>
      <c r="X13" s="269"/>
      <c r="Y13" s="269"/>
      <c r="Z13" s="270"/>
      <c r="AA13" s="113"/>
      <c r="AB13" s="113"/>
    </row>
    <row r="14" spans="2:28" x14ac:dyDescent="0.25">
      <c r="B14" s="12">
        <v>2</v>
      </c>
      <c r="C14" s="11" t="s">
        <v>26</v>
      </c>
      <c r="D14" s="12" t="s">
        <v>24</v>
      </c>
      <c r="E14" s="12"/>
      <c r="F14" s="3"/>
      <c r="G14" s="5"/>
      <c r="H14" s="11" t="s">
        <v>27</v>
      </c>
      <c r="I14" s="5"/>
      <c r="J14" s="23">
        <f>J4/J11</f>
        <v>6.4285714285714288</v>
      </c>
      <c r="K14" s="23">
        <f>K4/K11</f>
        <v>7.44</v>
      </c>
      <c r="L14" s="23">
        <f>L4/L11</f>
        <v>7.3421052631578947</v>
      </c>
      <c r="M14" s="23">
        <f>M4/M11</f>
        <v>7.9148936170212769</v>
      </c>
      <c r="N14" s="24">
        <f>N4/N11</f>
        <v>8.6111111111111107</v>
      </c>
      <c r="O14" s="4"/>
      <c r="P14" s="113"/>
      <c r="Q14" s="113"/>
      <c r="R14" s="113"/>
      <c r="S14" s="113"/>
      <c r="T14" s="264"/>
      <c r="U14" s="261"/>
      <c r="V14" s="269"/>
      <c r="W14" s="269"/>
      <c r="X14" s="269"/>
      <c r="Y14" s="269"/>
      <c r="Z14" s="270"/>
      <c r="AA14" s="113"/>
      <c r="AB14" s="113"/>
    </row>
    <row r="15" spans="2:28" x14ac:dyDescent="0.25">
      <c r="B15" s="12">
        <v>3</v>
      </c>
      <c r="C15" s="11" t="s">
        <v>28</v>
      </c>
      <c r="D15" s="12">
        <v>1</v>
      </c>
      <c r="E15" s="12"/>
      <c r="F15" s="3"/>
      <c r="G15" s="5"/>
      <c r="H15" s="4"/>
      <c r="I15" s="4"/>
      <c r="J15" s="4"/>
      <c r="K15" s="4"/>
      <c r="L15" s="4"/>
      <c r="M15" s="4"/>
      <c r="N15" s="4"/>
      <c r="O15" s="4"/>
      <c r="P15" s="113"/>
      <c r="Q15" s="113"/>
      <c r="R15" s="113"/>
      <c r="S15" s="113"/>
      <c r="T15" s="113"/>
      <c r="U15" s="113"/>
      <c r="V15" s="113"/>
      <c r="W15" s="113"/>
      <c r="X15" s="113"/>
      <c r="Y15" s="113"/>
      <c r="Z15" s="113"/>
      <c r="AA15" s="113"/>
      <c r="AB15" s="113"/>
    </row>
    <row r="16" spans="2:28" x14ac:dyDescent="0.25">
      <c r="B16" s="12">
        <v>4</v>
      </c>
      <c r="C16" s="11" t="s">
        <v>29</v>
      </c>
      <c r="D16" s="12">
        <v>2</v>
      </c>
      <c r="E16" s="12"/>
      <c r="F16" s="3"/>
      <c r="G16" s="3"/>
      <c r="H16" s="4"/>
      <c r="I16" s="5"/>
      <c r="J16" s="4"/>
      <c r="K16" s="4"/>
      <c r="L16" s="4"/>
      <c r="M16" s="4"/>
      <c r="N16" s="4"/>
      <c r="O16" s="4"/>
      <c r="P16" s="113"/>
      <c r="Q16" s="113"/>
      <c r="R16" s="113"/>
      <c r="S16" s="113"/>
      <c r="T16" s="113"/>
      <c r="U16" s="113"/>
      <c r="V16" s="113"/>
      <c r="W16" s="113"/>
      <c r="X16" s="113"/>
      <c r="Y16" s="113"/>
      <c r="Z16" s="113"/>
      <c r="AA16" s="113"/>
      <c r="AB16" s="113"/>
    </row>
    <row r="17" spans="2:28" x14ac:dyDescent="0.25">
      <c r="B17" s="25">
        <v>5</v>
      </c>
      <c r="C17" s="11" t="s">
        <v>30</v>
      </c>
      <c r="D17" s="25">
        <v>2</v>
      </c>
      <c r="E17" s="25"/>
      <c r="F17" s="3"/>
      <c r="G17" s="3"/>
      <c r="H17" s="26"/>
      <c r="I17" s="27"/>
      <c r="J17" s="26"/>
      <c r="K17" s="26"/>
      <c r="L17" s="26"/>
      <c r="M17" s="26"/>
      <c r="N17" s="26"/>
      <c r="O17" s="26"/>
      <c r="P17" s="113"/>
      <c r="Q17" s="113"/>
      <c r="R17" s="113"/>
      <c r="S17" s="113"/>
      <c r="T17" s="113"/>
      <c r="U17" s="113"/>
      <c r="V17" s="113"/>
      <c r="W17" s="113"/>
      <c r="X17" s="113"/>
      <c r="Y17" s="113"/>
      <c r="Z17" s="113"/>
      <c r="AA17" s="113"/>
      <c r="AB17" s="113"/>
    </row>
    <row r="18" spans="2:28" x14ac:dyDescent="0.25">
      <c r="B18" s="5"/>
      <c r="C18" s="28" t="s">
        <v>31</v>
      </c>
      <c r="D18" s="12" t="s">
        <v>24</v>
      </c>
      <c r="E18" s="25"/>
      <c r="F18" s="3"/>
      <c r="G18" s="12"/>
      <c r="H18" s="15" t="s">
        <v>32</v>
      </c>
      <c r="I18" s="16"/>
      <c r="J18" s="272" t="s">
        <v>22</v>
      </c>
      <c r="K18" s="273"/>
      <c r="L18" s="274"/>
      <c r="M18" s="4"/>
      <c r="N18" s="4"/>
      <c r="O18" s="4"/>
      <c r="Q18" s="113"/>
    </row>
    <row r="19" spans="2:28" x14ac:dyDescent="0.25">
      <c r="B19" s="5"/>
      <c r="C19" s="2"/>
      <c r="D19" s="4"/>
      <c r="E19" s="4"/>
      <c r="F19" s="3"/>
      <c r="G19" s="12">
        <v>1</v>
      </c>
      <c r="H19" s="11" t="s">
        <v>33</v>
      </c>
      <c r="I19" s="12" t="s">
        <v>24</v>
      </c>
      <c r="J19" s="272"/>
      <c r="K19" s="273"/>
      <c r="L19" s="274"/>
      <c r="M19" s="4"/>
      <c r="N19" s="4"/>
      <c r="O19" s="4"/>
      <c r="Q19" s="113"/>
    </row>
    <row r="20" spans="2:28" x14ac:dyDescent="0.25">
      <c r="B20" s="3"/>
      <c r="C20" s="15" t="s">
        <v>34</v>
      </c>
      <c r="D20" s="16" t="s">
        <v>21</v>
      </c>
      <c r="E20" s="16" t="s">
        <v>22</v>
      </c>
      <c r="F20" s="3"/>
      <c r="G20" s="12">
        <v>2</v>
      </c>
      <c r="H20" s="11" t="s">
        <v>35</v>
      </c>
      <c r="I20" s="12">
        <v>1</v>
      </c>
      <c r="J20" s="272"/>
      <c r="K20" s="273"/>
      <c r="L20" s="274"/>
      <c r="M20" s="4"/>
      <c r="N20" s="4"/>
      <c r="O20" s="4"/>
    </row>
    <row r="21" spans="2:28" x14ac:dyDescent="0.25">
      <c r="B21" s="12">
        <v>1</v>
      </c>
      <c r="C21" s="29" t="s">
        <v>36</v>
      </c>
      <c r="D21" s="12" t="s">
        <v>24</v>
      </c>
      <c r="E21" s="12"/>
      <c r="F21" s="3"/>
      <c r="G21" s="12">
        <v>3</v>
      </c>
      <c r="H21" s="11" t="s">
        <v>37</v>
      </c>
      <c r="I21" s="12" t="s">
        <v>24</v>
      </c>
      <c r="J21" s="272"/>
      <c r="K21" s="273"/>
      <c r="L21" s="274"/>
      <c r="M21" s="4"/>
      <c r="N21" s="4"/>
      <c r="O21" s="4"/>
    </row>
    <row r="22" spans="2:28" ht="15.75" x14ac:dyDescent="0.3">
      <c r="B22" s="12">
        <v>2</v>
      </c>
      <c r="C22" s="29" t="s">
        <v>38</v>
      </c>
      <c r="D22" s="12" t="s">
        <v>24</v>
      </c>
      <c r="E22" s="12"/>
      <c r="F22" s="10"/>
      <c r="G22" s="12">
        <v>4</v>
      </c>
      <c r="H22" s="11" t="s">
        <v>39</v>
      </c>
      <c r="I22" s="12">
        <v>2</v>
      </c>
      <c r="J22" s="272"/>
      <c r="K22" s="273"/>
      <c r="L22" s="274"/>
      <c r="M22" s="4"/>
      <c r="N22" s="4"/>
      <c r="O22" s="30"/>
    </row>
    <row r="23" spans="2:28" ht="15.75" x14ac:dyDescent="0.3">
      <c r="B23" s="12">
        <v>3</v>
      </c>
      <c r="C23" s="29" t="s">
        <v>38</v>
      </c>
      <c r="D23" s="12" t="s">
        <v>24</v>
      </c>
      <c r="E23" s="12"/>
      <c r="F23" s="17"/>
      <c r="G23" s="3"/>
      <c r="H23" s="4"/>
      <c r="I23" s="5"/>
      <c r="J23" s="4"/>
      <c r="K23" s="4"/>
      <c r="L23" s="4"/>
      <c r="M23" s="4"/>
      <c r="N23" s="4"/>
      <c r="O23" s="30"/>
    </row>
    <row r="24" spans="2:28" x14ac:dyDescent="0.25">
      <c r="B24" s="12">
        <v>4</v>
      </c>
      <c r="C24" s="29" t="s">
        <v>40</v>
      </c>
      <c r="D24" s="12" t="s">
        <v>24</v>
      </c>
      <c r="E24" s="12"/>
      <c r="F24" s="3"/>
      <c r="G24" s="12"/>
      <c r="H24" s="15" t="s">
        <v>13</v>
      </c>
      <c r="I24" s="16"/>
      <c r="J24" s="272" t="s">
        <v>22</v>
      </c>
      <c r="K24" s="273"/>
      <c r="L24" s="274"/>
      <c r="M24" s="4"/>
      <c r="N24" s="4"/>
      <c r="O24" s="4"/>
    </row>
    <row r="25" spans="2:28" x14ac:dyDescent="0.25">
      <c r="B25" s="12">
        <v>5</v>
      </c>
      <c r="C25" s="29" t="s">
        <v>41</v>
      </c>
      <c r="D25" s="12" t="s">
        <v>24</v>
      </c>
      <c r="E25" s="31" t="s">
        <v>42</v>
      </c>
      <c r="F25" s="3"/>
      <c r="G25" s="12">
        <v>1</v>
      </c>
      <c r="H25" s="11" t="s">
        <v>43</v>
      </c>
      <c r="I25" s="12">
        <v>1</v>
      </c>
      <c r="J25" s="272"/>
      <c r="K25" s="273"/>
      <c r="L25" s="274"/>
      <c r="M25" s="4"/>
      <c r="N25" s="4"/>
      <c r="O25" s="4"/>
    </row>
    <row r="26" spans="2:28" x14ac:dyDescent="0.25">
      <c r="B26" s="12">
        <v>6</v>
      </c>
      <c r="C26" s="29" t="s">
        <v>41</v>
      </c>
      <c r="D26" s="12" t="s">
        <v>24</v>
      </c>
      <c r="E26" s="31" t="s">
        <v>42</v>
      </c>
      <c r="F26" s="3"/>
      <c r="G26" s="25">
        <v>2</v>
      </c>
      <c r="H26" s="18" t="s">
        <v>44</v>
      </c>
      <c r="I26" s="25">
        <v>2</v>
      </c>
      <c r="J26" s="272"/>
      <c r="K26" s="273"/>
      <c r="L26" s="274"/>
      <c r="M26" s="4"/>
      <c r="N26" s="4"/>
      <c r="O26" s="4"/>
    </row>
    <row r="27" spans="2:28" x14ac:dyDescent="0.25">
      <c r="B27" s="12">
        <v>7</v>
      </c>
      <c r="C27" s="29" t="s">
        <v>45</v>
      </c>
      <c r="D27" s="12" t="s">
        <v>24</v>
      </c>
      <c r="E27" s="2"/>
      <c r="F27" s="3"/>
      <c r="G27" s="25">
        <v>2</v>
      </c>
      <c r="H27" s="18" t="s">
        <v>44</v>
      </c>
      <c r="I27" s="25">
        <v>3</v>
      </c>
      <c r="J27" s="272"/>
      <c r="K27" s="273"/>
      <c r="L27" s="274"/>
      <c r="M27" s="4"/>
      <c r="N27" s="4"/>
      <c r="O27" s="4"/>
    </row>
    <row r="28" spans="2:28" x14ac:dyDescent="0.25">
      <c r="B28" s="12">
        <v>8</v>
      </c>
      <c r="C28" s="29" t="s">
        <v>455</v>
      </c>
      <c r="D28" s="12" t="s">
        <v>24</v>
      </c>
      <c r="E28" s="2"/>
      <c r="F28" s="3"/>
      <c r="G28" s="32"/>
      <c r="H28" s="33"/>
      <c r="I28" s="32"/>
      <c r="J28" s="34"/>
      <c r="K28" s="35"/>
      <c r="L28" s="35"/>
      <c r="M28" s="4"/>
      <c r="N28" s="4"/>
      <c r="O28" s="4"/>
    </row>
    <row r="29" spans="2:28" x14ac:dyDescent="0.25">
      <c r="B29" s="12">
        <v>9</v>
      </c>
      <c r="C29" s="11" t="s">
        <v>46</v>
      </c>
      <c r="D29" s="12" t="s">
        <v>24</v>
      </c>
      <c r="E29" s="12"/>
      <c r="F29" s="3"/>
      <c r="M29" s="4"/>
      <c r="N29" s="4"/>
      <c r="O29" s="4"/>
    </row>
    <row r="30" spans="2:28" x14ac:dyDescent="0.25">
      <c r="B30" s="12">
        <v>10</v>
      </c>
      <c r="C30" s="36" t="s">
        <v>47</v>
      </c>
      <c r="D30" s="12">
        <v>1</v>
      </c>
      <c r="E30" s="12"/>
      <c r="F30" s="3"/>
      <c r="G30" s="12"/>
      <c r="H30" s="15" t="s">
        <v>48</v>
      </c>
      <c r="I30" s="16"/>
      <c r="J30" s="37" t="s">
        <v>22</v>
      </c>
      <c r="K30" s="38"/>
      <c r="L30" s="39"/>
      <c r="M30" s="4"/>
      <c r="N30" s="4"/>
      <c r="O30" s="4"/>
    </row>
    <row r="31" spans="2:28" x14ac:dyDescent="0.25">
      <c r="B31" s="12">
        <v>11</v>
      </c>
      <c r="C31" s="36" t="s">
        <v>49</v>
      </c>
      <c r="D31" s="12">
        <v>1</v>
      </c>
      <c r="E31" s="12"/>
      <c r="F31" s="3"/>
      <c r="G31" s="12">
        <v>1</v>
      </c>
      <c r="H31" s="29" t="s">
        <v>50</v>
      </c>
      <c r="I31" s="12" t="s">
        <v>24</v>
      </c>
      <c r="J31" s="37"/>
      <c r="K31" s="38"/>
      <c r="L31" s="39"/>
      <c r="M31" s="4"/>
      <c r="N31" s="4"/>
      <c r="O31" s="4"/>
    </row>
    <row r="32" spans="2:28" x14ac:dyDescent="0.25">
      <c r="B32" s="12">
        <v>12</v>
      </c>
      <c r="C32" s="36" t="s">
        <v>49</v>
      </c>
      <c r="D32" s="12">
        <v>1</v>
      </c>
      <c r="E32" s="12"/>
      <c r="F32" s="3"/>
      <c r="G32" s="40">
        <v>2</v>
      </c>
      <c r="H32" s="41" t="s">
        <v>51</v>
      </c>
      <c r="I32" s="40">
        <v>1</v>
      </c>
      <c r="J32" s="42"/>
      <c r="K32" s="43"/>
      <c r="L32" s="44"/>
      <c r="M32" s="4"/>
      <c r="N32" s="4"/>
      <c r="O32" s="4"/>
    </row>
    <row r="33" spans="2:17" x14ac:dyDescent="0.25">
      <c r="B33" s="12">
        <v>13</v>
      </c>
      <c r="C33" s="36" t="s">
        <v>52</v>
      </c>
      <c r="D33" s="12">
        <v>1</v>
      </c>
      <c r="E33" s="12"/>
      <c r="F33" s="2"/>
      <c r="G33" s="25">
        <v>3</v>
      </c>
      <c r="H33" s="45" t="s">
        <v>53</v>
      </c>
      <c r="I33" s="25">
        <v>2</v>
      </c>
      <c r="J33" s="46"/>
      <c r="K33" s="43"/>
      <c r="L33" s="44"/>
      <c r="M33" s="4"/>
      <c r="N33" s="4"/>
      <c r="O33" s="4"/>
      <c r="Q33" s="112"/>
    </row>
    <row r="34" spans="2:17" x14ac:dyDescent="0.25">
      <c r="B34" s="12">
        <v>14</v>
      </c>
      <c r="C34" s="36" t="s">
        <v>54</v>
      </c>
      <c r="D34" s="12">
        <v>1</v>
      </c>
      <c r="E34" s="31" t="s">
        <v>42</v>
      </c>
      <c r="F34" s="3"/>
      <c r="G34" s="25">
        <v>4</v>
      </c>
      <c r="H34" s="47" t="s">
        <v>55</v>
      </c>
      <c r="I34" s="25">
        <v>2</v>
      </c>
      <c r="J34" s="46"/>
      <c r="K34" s="43"/>
      <c r="L34" s="44"/>
      <c r="M34" s="4"/>
      <c r="N34" s="4"/>
      <c r="O34" s="4"/>
      <c r="Q34" s="33"/>
    </row>
    <row r="35" spans="2:17" x14ac:dyDescent="0.25">
      <c r="B35" s="25">
        <v>15</v>
      </c>
      <c r="C35" s="36" t="s">
        <v>54</v>
      </c>
      <c r="D35" s="12">
        <v>1</v>
      </c>
      <c r="E35" s="31" t="s">
        <v>42</v>
      </c>
      <c r="F35" s="3"/>
      <c r="G35" s="40">
        <v>5</v>
      </c>
      <c r="H35" s="48" t="s">
        <v>56</v>
      </c>
      <c r="I35" s="40">
        <v>3</v>
      </c>
      <c r="J35" s="42"/>
      <c r="K35" s="43"/>
      <c r="L35" s="44"/>
      <c r="M35" s="49"/>
      <c r="N35" s="4"/>
      <c r="O35" s="4"/>
      <c r="Q35" s="112"/>
    </row>
    <row r="36" spans="2:17" x14ac:dyDescent="0.25">
      <c r="B36" s="12">
        <v>16</v>
      </c>
      <c r="C36" s="36" t="s">
        <v>57</v>
      </c>
      <c r="D36" s="12">
        <v>1</v>
      </c>
      <c r="E36" s="2"/>
      <c r="F36" s="3"/>
      <c r="G36" s="3"/>
      <c r="I36" s="3"/>
      <c r="J36" s="3"/>
      <c r="K36" s="3"/>
      <c r="L36" s="3"/>
      <c r="M36" s="4"/>
      <c r="N36" s="4"/>
      <c r="O36" s="4"/>
      <c r="Q36" s="112"/>
    </row>
    <row r="37" spans="2:17" x14ac:dyDescent="0.25">
      <c r="B37" s="12">
        <v>17</v>
      </c>
      <c r="C37" s="45" t="s">
        <v>58</v>
      </c>
      <c r="D37" s="12">
        <v>2</v>
      </c>
      <c r="E37" s="12"/>
      <c r="F37" s="3"/>
      <c r="G37" s="3"/>
      <c r="H37" s="4"/>
      <c r="I37" s="5"/>
      <c r="J37" s="4"/>
      <c r="K37" s="4"/>
      <c r="L37" s="4"/>
      <c r="M37" s="4"/>
      <c r="N37" s="4"/>
      <c r="O37" s="4"/>
    </row>
    <row r="38" spans="2:17" x14ac:dyDescent="0.25">
      <c r="B38" s="12">
        <v>18</v>
      </c>
      <c r="C38" s="45" t="s">
        <v>59</v>
      </c>
      <c r="D38" s="12">
        <v>2</v>
      </c>
      <c r="E38" s="12"/>
      <c r="F38" s="3"/>
      <c r="M38" s="4"/>
      <c r="N38" s="4"/>
      <c r="O38" s="4"/>
    </row>
    <row r="39" spans="2:17" x14ac:dyDescent="0.25">
      <c r="B39" s="12">
        <v>19</v>
      </c>
      <c r="C39" s="45" t="s">
        <v>59</v>
      </c>
      <c r="D39" s="12">
        <v>2</v>
      </c>
      <c r="E39" s="12"/>
      <c r="F39" s="3"/>
      <c r="M39" s="4"/>
      <c r="N39" s="4"/>
      <c r="O39" s="4"/>
    </row>
    <row r="40" spans="2:17" x14ac:dyDescent="0.25">
      <c r="B40" s="12">
        <v>20</v>
      </c>
      <c r="C40" s="45" t="s">
        <v>60</v>
      </c>
      <c r="D40" s="12">
        <v>2</v>
      </c>
      <c r="E40" s="12"/>
      <c r="F40" s="3"/>
      <c r="G40" s="3"/>
      <c r="H40" s="4"/>
      <c r="I40" s="5"/>
      <c r="J40" s="4"/>
      <c r="K40" s="4"/>
      <c r="L40" s="4"/>
      <c r="M40" s="4"/>
      <c r="N40" s="4"/>
      <c r="O40" s="4"/>
    </row>
    <row r="41" spans="2:17" x14ac:dyDescent="0.25">
      <c r="B41" s="12">
        <v>21</v>
      </c>
      <c r="C41" s="45" t="s">
        <v>61</v>
      </c>
      <c r="D41" s="12">
        <v>2</v>
      </c>
      <c r="E41" s="31" t="s">
        <v>42</v>
      </c>
      <c r="F41" s="3"/>
      <c r="G41" s="3"/>
      <c r="H41" s="50" t="s">
        <v>62</v>
      </c>
      <c r="I41" s="5"/>
      <c r="J41" s="4"/>
      <c r="K41" s="4"/>
      <c r="L41" s="4"/>
      <c r="M41" s="4"/>
      <c r="N41" s="4"/>
      <c r="O41" s="4"/>
    </row>
    <row r="42" spans="2:17" x14ac:dyDescent="0.25">
      <c r="B42" s="12">
        <v>22</v>
      </c>
      <c r="C42" s="45" t="s">
        <v>61</v>
      </c>
      <c r="D42" s="12">
        <v>2</v>
      </c>
      <c r="E42" s="31" t="s">
        <v>42</v>
      </c>
      <c r="F42" s="3"/>
      <c r="G42" s="3"/>
      <c r="H42" s="12" t="s">
        <v>22</v>
      </c>
      <c r="I42" s="5"/>
      <c r="J42" s="4"/>
      <c r="K42" s="49"/>
      <c r="L42" s="49"/>
      <c r="M42" s="4"/>
      <c r="N42" s="4"/>
      <c r="O42" s="4"/>
    </row>
    <row r="43" spans="2:17" x14ac:dyDescent="0.25">
      <c r="B43" s="12">
        <v>23</v>
      </c>
      <c r="C43" s="45" t="s">
        <v>63</v>
      </c>
      <c r="D43" s="12">
        <v>2</v>
      </c>
      <c r="E43" s="2"/>
      <c r="F43" s="3"/>
      <c r="G43" s="3"/>
      <c r="H43" s="11"/>
      <c r="I43" s="5"/>
      <c r="J43" s="4"/>
      <c r="K43" s="49"/>
      <c r="L43" s="49"/>
      <c r="M43" s="4"/>
      <c r="N43" s="4"/>
      <c r="O43" s="4"/>
    </row>
    <row r="44" spans="2:17" x14ac:dyDescent="0.25">
      <c r="B44" s="12">
        <v>24</v>
      </c>
      <c r="C44" s="18" t="s">
        <v>64</v>
      </c>
      <c r="D44" s="12">
        <v>2</v>
      </c>
      <c r="E44" s="12"/>
      <c r="F44" s="3"/>
      <c r="G44" s="3"/>
      <c r="H44" s="11"/>
      <c r="I44" s="5"/>
      <c r="J44" s="4"/>
      <c r="K44" s="4"/>
      <c r="L44" s="4"/>
      <c r="M44" s="4"/>
      <c r="N44" s="4"/>
      <c r="O44" s="4"/>
    </row>
    <row r="45" spans="2:17" x14ac:dyDescent="0.25">
      <c r="B45" s="12">
        <v>25</v>
      </c>
      <c r="C45" s="51" t="s">
        <v>65</v>
      </c>
      <c r="D45" s="12">
        <v>3</v>
      </c>
      <c r="E45" s="12"/>
      <c r="F45" s="3"/>
      <c r="G45" s="3"/>
      <c r="H45" s="11"/>
      <c r="I45" s="5"/>
      <c r="J45" s="4"/>
      <c r="K45" s="4"/>
      <c r="L45" s="4"/>
      <c r="M45" s="4"/>
      <c r="N45" s="4"/>
      <c r="O45" s="4"/>
    </row>
    <row r="46" spans="2:17" x14ac:dyDescent="0.25">
      <c r="B46" s="12">
        <v>26</v>
      </c>
      <c r="C46" s="51" t="s">
        <v>66</v>
      </c>
      <c r="D46" s="12">
        <v>3</v>
      </c>
      <c r="E46" s="12"/>
      <c r="F46" s="3"/>
      <c r="G46" s="3"/>
      <c r="H46" s="4"/>
      <c r="I46" s="5"/>
      <c r="J46" s="4"/>
      <c r="K46" s="4"/>
      <c r="L46" s="4"/>
      <c r="M46" s="4"/>
      <c r="N46" s="4"/>
      <c r="O46" s="4"/>
    </row>
    <row r="47" spans="2:17" x14ac:dyDescent="0.25">
      <c r="B47" s="12">
        <v>27</v>
      </c>
      <c r="C47" s="51" t="s">
        <v>67</v>
      </c>
      <c r="D47" s="12">
        <v>3</v>
      </c>
      <c r="F47" s="3"/>
      <c r="G47" s="3"/>
      <c r="H47" s="12" t="s">
        <v>68</v>
      </c>
      <c r="I47" s="5"/>
      <c r="J47" s="4"/>
      <c r="K47" s="4"/>
      <c r="L47" s="4"/>
      <c r="M47" s="4"/>
      <c r="N47" s="4"/>
      <c r="O47" s="4"/>
    </row>
    <row r="48" spans="2:17" x14ac:dyDescent="0.25">
      <c r="B48" s="12">
        <v>28</v>
      </c>
      <c r="C48" s="51" t="s">
        <v>69</v>
      </c>
      <c r="D48" s="12">
        <v>3</v>
      </c>
      <c r="E48" s="52" t="s">
        <v>70</v>
      </c>
      <c r="F48" s="3"/>
      <c r="G48" s="3"/>
      <c r="H48" s="29" t="s">
        <v>71</v>
      </c>
      <c r="I48" s="5"/>
      <c r="J48" s="4"/>
      <c r="K48" s="4"/>
      <c r="L48" s="4"/>
      <c r="M48" s="4"/>
      <c r="N48" s="4"/>
      <c r="O48" s="4"/>
    </row>
    <row r="49" spans="2:15" x14ac:dyDescent="0.25">
      <c r="B49" s="12">
        <v>29</v>
      </c>
      <c r="C49" s="51" t="s">
        <v>72</v>
      </c>
      <c r="D49" s="12">
        <v>3</v>
      </c>
      <c r="E49" s="12"/>
      <c r="F49" s="3"/>
      <c r="G49" s="53"/>
      <c r="H49" s="36" t="s">
        <v>73</v>
      </c>
      <c r="I49" s="5"/>
      <c r="J49" s="4"/>
      <c r="K49" s="4"/>
      <c r="L49" s="4"/>
      <c r="M49" s="4"/>
      <c r="N49" s="4"/>
      <c r="O49" s="4"/>
    </row>
    <row r="50" spans="2:15" x14ac:dyDescent="0.25">
      <c r="B50" s="12">
        <v>30</v>
      </c>
      <c r="C50" s="51" t="s">
        <v>74</v>
      </c>
      <c r="D50" s="12">
        <v>3</v>
      </c>
      <c r="E50" s="12"/>
      <c r="F50" s="3"/>
      <c r="G50" s="3"/>
      <c r="H50" s="45" t="s">
        <v>75</v>
      </c>
      <c r="I50" s="5"/>
      <c r="J50" s="4"/>
      <c r="K50" s="4"/>
      <c r="L50" s="4"/>
      <c r="M50" s="4"/>
      <c r="N50" s="4"/>
      <c r="O50" s="4"/>
    </row>
    <row r="51" spans="2:15" x14ac:dyDescent="0.25">
      <c r="B51" s="25">
        <v>31</v>
      </c>
      <c r="C51" s="18" t="s">
        <v>76</v>
      </c>
      <c r="D51" s="12">
        <v>3</v>
      </c>
      <c r="E51" s="12"/>
      <c r="F51" s="3"/>
      <c r="G51" s="3"/>
      <c r="H51" s="54" t="s">
        <v>77</v>
      </c>
      <c r="I51" s="5"/>
      <c r="J51" s="4"/>
      <c r="K51" s="4"/>
      <c r="L51" s="4"/>
      <c r="M51" s="4"/>
      <c r="N51" s="4"/>
      <c r="O51" s="4"/>
    </row>
    <row r="52" spans="2:15" x14ac:dyDescent="0.25">
      <c r="B52" s="12">
        <v>32</v>
      </c>
      <c r="C52" s="55" t="s">
        <v>78</v>
      </c>
      <c r="D52" s="25">
        <v>4</v>
      </c>
      <c r="E52" s="12"/>
      <c r="F52" s="3"/>
      <c r="G52" s="3"/>
      <c r="H52" s="56" t="s">
        <v>79</v>
      </c>
      <c r="I52" s="5"/>
      <c r="J52" s="4"/>
      <c r="K52" s="4"/>
      <c r="L52" s="4"/>
      <c r="M52" s="4"/>
      <c r="N52" s="4"/>
      <c r="O52" s="4"/>
    </row>
    <row r="53" spans="2:15" x14ac:dyDescent="0.25">
      <c r="B53" s="25">
        <v>33</v>
      </c>
      <c r="C53" s="55" t="s">
        <v>80</v>
      </c>
      <c r="D53" s="25">
        <v>4</v>
      </c>
      <c r="E53" s="25"/>
      <c r="F53" s="3"/>
      <c r="G53" s="3"/>
      <c r="I53" s="5"/>
      <c r="J53" s="4"/>
      <c r="K53" s="4"/>
      <c r="L53" s="4"/>
      <c r="M53" s="4"/>
      <c r="N53" s="4"/>
      <c r="O53" s="4"/>
    </row>
    <row r="54" spans="2:15" x14ac:dyDescent="0.25">
      <c r="B54" s="12">
        <v>34</v>
      </c>
      <c r="C54" s="55" t="s">
        <v>81</v>
      </c>
      <c r="D54" s="12">
        <v>4</v>
      </c>
      <c r="E54" s="12"/>
      <c r="F54" s="3"/>
      <c r="G54" s="3"/>
      <c r="I54" s="4"/>
      <c r="J54" s="4"/>
      <c r="K54" s="4"/>
      <c r="L54" s="4"/>
      <c r="M54" s="4"/>
      <c r="N54" s="4"/>
      <c r="O54" s="4"/>
    </row>
    <row r="55" spans="2:15" x14ac:dyDescent="0.25">
      <c r="B55" s="12">
        <v>35</v>
      </c>
      <c r="C55" s="55" t="s">
        <v>82</v>
      </c>
      <c r="D55" s="25">
        <v>4</v>
      </c>
      <c r="E55" s="57"/>
      <c r="F55" s="3"/>
      <c r="G55" s="3"/>
      <c r="I55" s="4"/>
      <c r="J55" s="4"/>
      <c r="K55" s="4"/>
      <c r="L55" s="4"/>
      <c r="M55" s="4"/>
      <c r="N55" s="4"/>
      <c r="O55" s="4"/>
    </row>
    <row r="56" spans="2:15" x14ac:dyDescent="0.25">
      <c r="B56" s="12">
        <v>36</v>
      </c>
      <c r="C56" s="55" t="s">
        <v>83</v>
      </c>
      <c r="D56" s="12">
        <v>4</v>
      </c>
      <c r="E56" s="52" t="s">
        <v>84</v>
      </c>
      <c r="F56" s="3"/>
      <c r="G56" s="3"/>
      <c r="I56" s="4"/>
      <c r="J56" s="4"/>
      <c r="K56" s="4"/>
      <c r="L56" s="4"/>
      <c r="M56" s="4"/>
      <c r="N56" s="4"/>
      <c r="O56" s="4"/>
    </row>
    <row r="57" spans="2:15" x14ac:dyDescent="0.25">
      <c r="B57" s="12">
        <v>37</v>
      </c>
      <c r="C57" s="55" t="s">
        <v>85</v>
      </c>
      <c r="D57" s="12">
        <v>4</v>
      </c>
      <c r="E57" s="58"/>
      <c r="F57" s="3"/>
      <c r="G57" s="3"/>
      <c r="I57" s="4"/>
      <c r="J57" s="4"/>
      <c r="K57" s="4"/>
      <c r="L57" s="4"/>
      <c r="M57" s="4"/>
      <c r="N57" s="4"/>
      <c r="O57" s="4"/>
    </row>
    <row r="58" spans="2:15" x14ac:dyDescent="0.25">
      <c r="B58" s="5"/>
      <c r="C58" s="4"/>
      <c r="D58" s="4"/>
      <c r="E58" s="4"/>
      <c r="F58" s="3"/>
      <c r="G58" s="3"/>
      <c r="H58" s="4"/>
      <c r="I58" s="4"/>
      <c r="J58" s="4"/>
      <c r="K58" s="4"/>
      <c r="L58" s="4"/>
      <c r="M58" s="4"/>
      <c r="N58" s="4"/>
      <c r="O58" s="4"/>
    </row>
    <row r="59" spans="2:15" x14ac:dyDescent="0.25">
      <c r="B59" s="3"/>
      <c r="C59" s="4"/>
      <c r="D59" s="3"/>
      <c r="E59" s="4"/>
      <c r="F59" s="3"/>
      <c r="G59" s="3"/>
      <c r="H59" s="4"/>
      <c r="I59" s="4"/>
      <c r="J59" s="4"/>
      <c r="K59" s="4"/>
      <c r="L59" s="4"/>
      <c r="M59" s="4"/>
      <c r="N59" s="4"/>
      <c r="O59" s="4"/>
    </row>
    <row r="60" spans="2:15" x14ac:dyDescent="0.25">
      <c r="G60" s="3"/>
      <c r="H60" s="4"/>
      <c r="I60" s="4"/>
      <c r="J60" s="4"/>
      <c r="K60" s="4"/>
      <c r="L60" s="4"/>
    </row>
  </sheetData>
  <mergeCells count="9">
    <mergeCell ref="J25:L25"/>
    <mergeCell ref="J26:L26"/>
    <mergeCell ref="J27:L27"/>
    <mergeCell ref="J18:L18"/>
    <mergeCell ref="J19:L19"/>
    <mergeCell ref="J20:L20"/>
    <mergeCell ref="J21:L21"/>
    <mergeCell ref="J22:L22"/>
    <mergeCell ref="J24:L24"/>
  </mergeCells>
  <pageMargins left="0.7" right="0.7" top="0.75" bottom="0.75" header="0.3" footer="0.3"/>
  <pageSetup orientation="portrait" r:id="rId1"/>
  <legacy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C00000"/>
  </sheetPr>
  <dimension ref="B1:N31"/>
  <sheetViews>
    <sheetView workbookViewId="0">
      <selection activeCell="D13" sqref="D13"/>
    </sheetView>
  </sheetViews>
  <sheetFormatPr defaultColWidth="8.85546875" defaultRowHeight="15" x14ac:dyDescent="0.25"/>
  <cols>
    <col min="1" max="1" width="0.7109375" customWidth="1"/>
    <col min="2" max="2" width="33.5703125" style="19" customWidth="1"/>
    <col min="3" max="3" width="7.42578125" style="19" customWidth="1"/>
    <col min="4" max="4" width="10" style="228" bestFit="1" customWidth="1"/>
    <col min="5" max="5" width="12" customWidth="1"/>
    <col min="6" max="6" width="13.28515625" bestFit="1" customWidth="1"/>
    <col min="7" max="7" width="11.28515625" customWidth="1"/>
    <col min="8" max="8" width="25.7109375" customWidth="1"/>
    <col min="9" max="9" width="17.7109375" customWidth="1"/>
    <col min="10" max="10" width="6.140625" customWidth="1"/>
    <col min="11" max="11" width="5.85546875" customWidth="1"/>
    <col min="12" max="12" width="7.7109375" customWidth="1"/>
    <col min="14" max="14" width="1.28515625" customWidth="1"/>
  </cols>
  <sheetData>
    <row r="1" spans="2:14" ht="4.1500000000000004" customHeight="1" x14ac:dyDescent="0.25"/>
    <row r="2" spans="2:14" ht="21.6" customHeight="1" x14ac:dyDescent="0.45">
      <c r="B2" s="79" t="s">
        <v>125</v>
      </c>
    </row>
    <row r="3" spans="2:14" ht="28.5" customHeight="1" x14ac:dyDescent="0.3">
      <c r="B3" s="78" t="s">
        <v>118</v>
      </c>
      <c r="C3" s="77" t="s">
        <v>117</v>
      </c>
      <c r="D3" s="229" t="s">
        <v>258</v>
      </c>
      <c r="E3" t="s">
        <v>385</v>
      </c>
      <c r="F3" t="s">
        <v>386</v>
      </c>
      <c r="G3" s="59"/>
      <c r="H3" s="76" t="s">
        <v>124</v>
      </c>
      <c r="I3" s="75" t="s">
        <v>123</v>
      </c>
      <c r="J3" s="74" t="s">
        <v>122</v>
      </c>
      <c r="K3" s="74" t="s">
        <v>121</v>
      </c>
      <c r="L3" s="73" t="s">
        <v>120</v>
      </c>
      <c r="M3" s="73" t="s">
        <v>119</v>
      </c>
    </row>
    <row r="4" spans="2:14" x14ac:dyDescent="0.25">
      <c r="B4" s="240" t="s">
        <v>111</v>
      </c>
      <c r="C4" s="241" t="s">
        <v>110</v>
      </c>
      <c r="D4" s="239">
        <v>35</v>
      </c>
      <c r="E4" s="242">
        <v>40</v>
      </c>
      <c r="F4" s="236">
        <v>40</v>
      </c>
      <c r="G4" s="80"/>
      <c r="H4" s="72" t="s">
        <v>115</v>
      </c>
      <c r="I4" s="70" t="s">
        <v>114</v>
      </c>
      <c r="J4" s="63">
        <v>25</v>
      </c>
      <c r="K4" s="63">
        <v>45</v>
      </c>
      <c r="L4" s="69" t="s">
        <v>113</v>
      </c>
      <c r="M4" s="19" t="s">
        <v>112</v>
      </c>
      <c r="N4" s="67"/>
    </row>
    <row r="5" spans="2:14" x14ac:dyDescent="0.25">
      <c r="B5" s="243" t="s">
        <v>109</v>
      </c>
      <c r="C5" s="241"/>
      <c r="D5" s="239">
        <v>0</v>
      </c>
      <c r="E5" s="244">
        <v>0</v>
      </c>
      <c r="F5" s="237">
        <v>0</v>
      </c>
      <c r="G5" s="195"/>
      <c r="H5" s="71" t="s">
        <v>108</v>
      </c>
      <c r="I5" s="70" t="s">
        <v>107</v>
      </c>
      <c r="J5" s="63">
        <v>25</v>
      </c>
      <c r="K5" s="63">
        <v>45</v>
      </c>
      <c r="L5" s="69" t="s">
        <v>102</v>
      </c>
      <c r="M5" s="19" t="s">
        <v>106</v>
      </c>
      <c r="N5" s="67"/>
    </row>
    <row r="6" spans="2:14" ht="30" x14ac:dyDescent="0.25">
      <c r="B6" s="245" t="s">
        <v>105</v>
      </c>
      <c r="C6" s="241" t="s">
        <v>100</v>
      </c>
      <c r="D6" s="239">
        <v>25</v>
      </c>
      <c r="E6" s="242">
        <v>30</v>
      </c>
      <c r="F6" s="238">
        <v>30</v>
      </c>
      <c r="G6" s="196" t="s">
        <v>285</v>
      </c>
      <c r="H6" s="71" t="s">
        <v>104</v>
      </c>
      <c r="I6" s="70" t="s">
        <v>103</v>
      </c>
      <c r="J6" s="63">
        <v>40</v>
      </c>
      <c r="K6" s="63">
        <v>52</v>
      </c>
      <c r="L6" s="69" t="s">
        <v>102</v>
      </c>
      <c r="M6" s="19" t="s">
        <v>101</v>
      </c>
      <c r="N6" s="67"/>
    </row>
    <row r="7" spans="2:14" x14ac:dyDescent="0.25">
      <c r="B7" s="245" t="s">
        <v>277</v>
      </c>
      <c r="C7" s="241" t="s">
        <v>100</v>
      </c>
      <c r="D7" s="239">
        <v>20</v>
      </c>
      <c r="E7" s="242">
        <v>20</v>
      </c>
      <c r="F7" s="238">
        <v>0</v>
      </c>
      <c r="G7" s="59"/>
    </row>
    <row r="8" spans="2:14" ht="9.6" customHeight="1" x14ac:dyDescent="0.25">
      <c r="B8" s="246"/>
      <c r="C8" s="188"/>
      <c r="D8" s="239"/>
      <c r="E8" s="242"/>
      <c r="F8" s="238"/>
      <c r="G8" s="59"/>
      <c r="I8" s="68"/>
    </row>
    <row r="9" spans="2:14" x14ac:dyDescent="0.25">
      <c r="B9" s="245" t="s">
        <v>95</v>
      </c>
      <c r="C9" s="188" t="s">
        <v>93</v>
      </c>
      <c r="D9" s="239">
        <v>40</v>
      </c>
      <c r="E9" s="242">
        <v>45</v>
      </c>
      <c r="F9" s="238">
        <v>45</v>
      </c>
      <c r="G9" s="59"/>
    </row>
    <row r="10" spans="2:14" x14ac:dyDescent="0.25">
      <c r="B10" s="245" t="s">
        <v>99</v>
      </c>
      <c r="C10" s="188">
        <v>30</v>
      </c>
      <c r="D10" s="239">
        <v>40</v>
      </c>
      <c r="E10" s="242">
        <v>45</v>
      </c>
      <c r="F10" s="238">
        <v>45</v>
      </c>
      <c r="G10" s="59"/>
      <c r="I10" s="67"/>
    </row>
    <row r="11" spans="2:14" x14ac:dyDescent="0.25">
      <c r="B11" s="245" t="s">
        <v>98</v>
      </c>
      <c r="C11" s="188">
        <v>15</v>
      </c>
      <c r="D11" s="239">
        <v>40</v>
      </c>
      <c r="E11" s="242">
        <v>45</v>
      </c>
      <c r="F11" s="238">
        <v>45</v>
      </c>
      <c r="G11" s="59"/>
      <c r="I11" s="67"/>
    </row>
    <row r="12" spans="2:14" x14ac:dyDescent="0.25">
      <c r="B12" s="247" t="s">
        <v>97</v>
      </c>
      <c r="C12" s="188"/>
      <c r="D12" s="239">
        <v>25</v>
      </c>
      <c r="E12" s="242">
        <v>25</v>
      </c>
      <c r="F12" s="238">
        <v>30</v>
      </c>
      <c r="G12" s="59"/>
      <c r="I12" s="67"/>
    </row>
    <row r="13" spans="2:14" x14ac:dyDescent="0.25">
      <c r="B13" s="245" t="s">
        <v>96</v>
      </c>
      <c r="C13" s="188">
        <v>15</v>
      </c>
      <c r="D13" s="239">
        <v>35</v>
      </c>
      <c r="E13" s="242">
        <v>40</v>
      </c>
      <c r="F13" s="238" t="s">
        <v>387</v>
      </c>
      <c r="G13" s="59"/>
      <c r="I13" s="67"/>
    </row>
    <row r="14" spans="2:14" x14ac:dyDescent="0.25">
      <c r="B14" s="66" t="s">
        <v>126</v>
      </c>
      <c r="C14" s="65"/>
      <c r="D14" s="230"/>
      <c r="E14" s="238">
        <v>0</v>
      </c>
      <c r="F14" s="238">
        <v>10</v>
      </c>
      <c r="G14" s="59"/>
      <c r="H14" s="68"/>
      <c r="I14" s="67"/>
    </row>
    <row r="15" spans="2:14" ht="9.6" customHeight="1" x14ac:dyDescent="0.25">
      <c r="B15" s="66"/>
      <c r="C15" s="65"/>
      <c r="D15" s="230"/>
      <c r="E15" s="238"/>
      <c r="F15" s="238"/>
      <c r="G15" s="59"/>
      <c r="I15" s="67"/>
    </row>
    <row r="16" spans="2:14" x14ac:dyDescent="0.25">
      <c r="B16" s="245" t="s">
        <v>94</v>
      </c>
      <c r="C16" s="188" t="s">
        <v>93</v>
      </c>
      <c r="D16" s="239">
        <v>40</v>
      </c>
      <c r="E16" s="234">
        <v>45</v>
      </c>
      <c r="F16" s="234">
        <v>55</v>
      </c>
      <c r="G16" s="194"/>
    </row>
    <row r="17" spans="2:7" x14ac:dyDescent="0.25">
      <c r="B17" s="245" t="s">
        <v>131</v>
      </c>
      <c r="C17" s="188">
        <v>15</v>
      </c>
      <c r="D17" s="239">
        <v>40</v>
      </c>
      <c r="E17" s="234">
        <v>45</v>
      </c>
      <c r="F17" s="234">
        <v>50</v>
      </c>
      <c r="G17" s="194"/>
    </row>
    <row r="18" spans="2:7" x14ac:dyDescent="0.25">
      <c r="B18" s="245" t="s">
        <v>132</v>
      </c>
      <c r="C18" s="188">
        <v>15</v>
      </c>
      <c r="D18" s="239">
        <v>10</v>
      </c>
      <c r="E18" s="234">
        <v>15</v>
      </c>
      <c r="F18" s="234">
        <v>0</v>
      </c>
      <c r="G18" s="194"/>
    </row>
    <row r="19" spans="2:7" x14ac:dyDescent="0.25">
      <c r="B19" s="61"/>
      <c r="E19" s="238"/>
      <c r="F19" s="238"/>
      <c r="G19" s="59"/>
    </row>
    <row r="20" spans="2:7" x14ac:dyDescent="0.25">
      <c r="B20" s="66" t="s">
        <v>92</v>
      </c>
      <c r="C20" s="65">
        <v>15</v>
      </c>
      <c r="D20" s="235">
        <v>25</v>
      </c>
      <c r="E20" s="235">
        <v>25</v>
      </c>
      <c r="F20" s="235">
        <v>25</v>
      </c>
      <c r="G20" s="59"/>
    </row>
    <row r="21" spans="2:7" x14ac:dyDescent="0.25">
      <c r="B21" s="66" t="s">
        <v>91</v>
      </c>
      <c r="C21" s="63">
        <v>15</v>
      </c>
      <c r="D21" s="235">
        <v>10</v>
      </c>
      <c r="E21" s="235">
        <v>10</v>
      </c>
      <c r="F21" s="235">
        <v>10</v>
      </c>
    </row>
    <row r="22" spans="2:7" x14ac:dyDescent="0.25">
      <c r="B22" s="66" t="s">
        <v>90</v>
      </c>
      <c r="C22" s="65">
        <v>15</v>
      </c>
      <c r="D22" s="235">
        <v>10</v>
      </c>
      <c r="E22" s="235">
        <v>15</v>
      </c>
      <c r="F22" s="235">
        <v>15</v>
      </c>
    </row>
    <row r="23" spans="2:7" x14ac:dyDescent="0.25">
      <c r="B23" s="66" t="s">
        <v>89</v>
      </c>
      <c r="C23" s="65">
        <v>30</v>
      </c>
      <c r="D23" s="235">
        <v>40</v>
      </c>
      <c r="E23" s="235">
        <v>45</v>
      </c>
      <c r="F23" s="235">
        <v>45</v>
      </c>
    </row>
    <row r="24" spans="2:7" x14ac:dyDescent="0.25">
      <c r="B24" s="66" t="s">
        <v>88</v>
      </c>
      <c r="C24" s="65">
        <v>15</v>
      </c>
      <c r="D24" s="235">
        <v>5</v>
      </c>
      <c r="E24" s="235">
        <v>10</v>
      </c>
      <c r="F24" s="235">
        <v>10</v>
      </c>
    </row>
    <row r="25" spans="2:7" x14ac:dyDescent="0.25">
      <c r="B25" s="66" t="s">
        <v>87</v>
      </c>
      <c r="C25" s="65">
        <v>15</v>
      </c>
      <c r="D25" s="235">
        <v>11</v>
      </c>
      <c r="E25" s="235">
        <v>15</v>
      </c>
      <c r="F25" s="235">
        <v>15</v>
      </c>
    </row>
    <row r="26" spans="2:7" x14ac:dyDescent="0.25">
      <c r="B26" s="62"/>
      <c r="C26" s="63"/>
      <c r="D26" s="231"/>
    </row>
    <row r="27" spans="2:7" x14ac:dyDescent="0.25">
      <c r="B27" s="64" t="s">
        <v>86</v>
      </c>
      <c r="E27" s="19"/>
      <c r="F27" s="19"/>
      <c r="G27" s="19"/>
    </row>
    <row r="28" spans="2:7" x14ac:dyDescent="0.25">
      <c r="B28" s="62"/>
      <c r="C28" s="63"/>
      <c r="D28" s="231"/>
    </row>
    <row r="29" spans="2:7" x14ac:dyDescent="0.25">
      <c r="B29" s="62"/>
      <c r="C29" s="62"/>
      <c r="D29" s="232"/>
    </row>
    <row r="30" spans="2:7" x14ac:dyDescent="0.25">
      <c r="B30" s="61"/>
      <c r="C30" s="62"/>
      <c r="D30" s="232"/>
    </row>
    <row r="31" spans="2:7" s="59" customFormat="1" x14ac:dyDescent="0.25">
      <c r="B31" s="60"/>
      <c r="C31" s="60"/>
      <c r="D31" s="233"/>
    </row>
  </sheetData>
  <pageMargins left="0.7" right="0.7" top="0.75" bottom="0.75" header="0.3" footer="0.3"/>
  <pageSetup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C00000"/>
  </sheetPr>
  <dimension ref="A1:S51"/>
  <sheetViews>
    <sheetView topLeftCell="A4" workbookViewId="0">
      <selection activeCell="B24" sqref="B24:B25"/>
    </sheetView>
  </sheetViews>
  <sheetFormatPr defaultColWidth="9.140625" defaultRowHeight="15" x14ac:dyDescent="0.25"/>
  <cols>
    <col min="1" max="1" width="0.7109375" customWidth="1"/>
    <col min="2" max="2" width="37" style="71" customWidth="1"/>
    <col min="3" max="3" width="12" style="63" customWidth="1"/>
    <col min="4" max="5" width="5.28515625" style="63" customWidth="1"/>
    <col min="6" max="6" width="24.28515625" style="59" customWidth="1"/>
    <col min="7" max="7" width="18.7109375" style="59" customWidth="1"/>
    <col min="8" max="8" width="4.5703125" style="59" customWidth="1"/>
    <col min="9" max="9" width="5.28515625" style="59" customWidth="1"/>
    <col min="10" max="10" width="8.140625" style="59" customWidth="1"/>
    <col min="11" max="19" width="9.140625" style="59"/>
  </cols>
  <sheetData>
    <row r="1" spans="2:19" ht="3.6" customHeight="1" x14ac:dyDescent="0.25"/>
    <row r="2" spans="2:19" ht="28.5" x14ac:dyDescent="0.45">
      <c r="B2" s="79" t="s">
        <v>254</v>
      </c>
    </row>
    <row r="3" spans="2:19" s="183" customFormat="1" ht="30.75" x14ac:dyDescent="0.3">
      <c r="B3" s="181" t="s">
        <v>255</v>
      </c>
      <c r="C3" s="77" t="s">
        <v>256</v>
      </c>
      <c r="D3" s="182" t="s">
        <v>257</v>
      </c>
      <c r="E3" s="182" t="s">
        <v>116</v>
      </c>
      <c r="F3" s="76" t="s">
        <v>124</v>
      </c>
      <c r="G3" s="75" t="s">
        <v>123</v>
      </c>
      <c r="H3" s="180" t="s">
        <v>122</v>
      </c>
      <c r="I3" s="180" t="s">
        <v>121</v>
      </c>
      <c r="J3" s="73" t="s">
        <v>120</v>
      </c>
      <c r="K3" s="73" t="s">
        <v>119</v>
      </c>
      <c r="M3" s="184"/>
      <c r="N3" s="184"/>
      <c r="O3" s="184"/>
      <c r="P3" s="184"/>
      <c r="Q3" s="184"/>
      <c r="R3" s="184"/>
      <c r="S3" s="184"/>
    </row>
    <row r="4" spans="2:19" s="183" customFormat="1" ht="5.25" customHeight="1" x14ac:dyDescent="0.3">
      <c r="B4" s="185"/>
      <c r="C4" s="186"/>
      <c r="D4" s="186"/>
      <c r="E4" s="187"/>
      <c r="K4" s="65"/>
      <c r="M4" s="184"/>
      <c r="N4" s="184"/>
      <c r="O4" s="184"/>
      <c r="P4" s="184"/>
      <c r="Q4" s="184"/>
      <c r="R4" s="184"/>
      <c r="S4" s="184"/>
    </row>
    <row r="5" spans="2:19" ht="14.25" customHeight="1" x14ac:dyDescent="0.25">
      <c r="B5" s="170" t="s">
        <v>287</v>
      </c>
      <c r="C5" s="275" t="s">
        <v>388</v>
      </c>
      <c r="D5" s="188">
        <v>35</v>
      </c>
      <c r="E5" s="188">
        <v>40</v>
      </c>
      <c r="F5" s="72" t="s">
        <v>115</v>
      </c>
      <c r="G5" s="70" t="s">
        <v>114</v>
      </c>
      <c r="H5" s="63">
        <v>25</v>
      </c>
      <c r="I5" s="63">
        <v>45</v>
      </c>
      <c r="J5" s="69" t="s">
        <v>113</v>
      </c>
      <c r="K5" s="19" t="s">
        <v>112</v>
      </c>
    </row>
    <row r="6" spans="2:19" ht="14.25" customHeight="1" x14ac:dyDescent="0.25">
      <c r="B6" s="248"/>
      <c r="C6" s="275"/>
      <c r="D6" s="188"/>
      <c r="E6" s="188"/>
      <c r="G6" s="189"/>
    </row>
    <row r="7" spans="2:19" x14ac:dyDescent="0.25">
      <c r="B7" s="170"/>
      <c r="C7" s="188"/>
      <c r="D7" s="188"/>
      <c r="E7" s="188"/>
      <c r="F7" s="71" t="s">
        <v>108</v>
      </c>
      <c r="G7" s="70" t="s">
        <v>107</v>
      </c>
      <c r="H7" s="63">
        <v>25</v>
      </c>
      <c r="I7" s="63">
        <v>45</v>
      </c>
      <c r="J7" s="69" t="s">
        <v>102</v>
      </c>
      <c r="K7" s="19" t="s">
        <v>106</v>
      </c>
      <c r="L7"/>
    </row>
    <row r="8" spans="2:19" ht="15" customHeight="1" x14ac:dyDescent="0.25">
      <c r="B8" s="170" t="s">
        <v>259</v>
      </c>
      <c r="C8" s="188" t="s">
        <v>260</v>
      </c>
      <c r="D8" s="188">
        <v>35</v>
      </c>
      <c r="E8" s="188">
        <v>40</v>
      </c>
      <c r="F8"/>
      <c r="G8" s="68"/>
      <c r="H8"/>
      <c r="I8"/>
      <c r="J8"/>
      <c r="K8"/>
      <c r="L8"/>
    </row>
    <row r="9" spans="2:19" ht="12" customHeight="1" x14ac:dyDescent="0.25">
      <c r="B9" s="170"/>
      <c r="C9" s="188"/>
      <c r="D9" s="188"/>
      <c r="E9" s="188"/>
      <c r="F9" s="71" t="s">
        <v>104</v>
      </c>
      <c r="G9" s="70" t="s">
        <v>103</v>
      </c>
      <c r="H9" s="63">
        <v>40</v>
      </c>
      <c r="I9" s="63">
        <v>52</v>
      </c>
      <c r="J9" s="69" t="s">
        <v>102</v>
      </c>
      <c r="K9" s="19" t="s">
        <v>101</v>
      </c>
      <c r="L9"/>
    </row>
    <row r="10" spans="2:19" ht="18" customHeight="1" x14ac:dyDescent="0.25">
      <c r="B10" s="170" t="s">
        <v>97</v>
      </c>
      <c r="C10" s="188" t="s">
        <v>260</v>
      </c>
      <c r="D10" s="188">
        <v>35</v>
      </c>
      <c r="E10" s="188">
        <v>40</v>
      </c>
      <c r="F10"/>
      <c r="G10" s="68"/>
      <c r="H10"/>
      <c r="I10"/>
      <c r="J10"/>
      <c r="K10"/>
      <c r="L10"/>
    </row>
    <row r="11" spans="2:19" x14ac:dyDescent="0.25">
      <c r="B11" s="170"/>
      <c r="C11" s="188"/>
      <c r="D11" s="188"/>
      <c r="E11" s="188"/>
      <c r="F11"/>
      <c r="G11"/>
      <c r="H11"/>
      <c r="I11"/>
      <c r="J11"/>
      <c r="K11"/>
      <c r="L11"/>
    </row>
    <row r="12" spans="2:19" ht="15.75" customHeight="1" x14ac:dyDescent="0.25">
      <c r="B12" s="170" t="s">
        <v>98</v>
      </c>
      <c r="C12" s="188" t="s">
        <v>260</v>
      </c>
      <c r="D12" s="188">
        <v>40</v>
      </c>
      <c r="E12" s="188">
        <v>45</v>
      </c>
      <c r="F12"/>
      <c r="G12" s="190"/>
      <c r="H12" s="190"/>
      <c r="I12" s="63"/>
      <c r="J12" s="63"/>
      <c r="K12" s="65"/>
      <c r="L12"/>
    </row>
    <row r="13" spans="2:19" x14ac:dyDescent="0.25">
      <c r="B13" s="170" t="s">
        <v>126</v>
      </c>
      <c r="C13" s="188"/>
      <c r="D13" s="188"/>
      <c r="E13" s="188"/>
      <c r="F13" s="71"/>
      <c r="G13" s="63"/>
      <c r="H13" s="63"/>
      <c r="I13" s="63"/>
      <c r="J13" s="63"/>
      <c r="K13" s="65"/>
      <c r="L13"/>
    </row>
    <row r="14" spans="2:19" ht="16.5" customHeight="1" x14ac:dyDescent="0.25">
      <c r="B14" s="170" t="s">
        <v>133</v>
      </c>
      <c r="C14" s="188"/>
      <c r="D14" s="188">
        <v>50</v>
      </c>
      <c r="E14" s="188">
        <v>55</v>
      </c>
      <c r="F14"/>
      <c r="G14" s="63"/>
      <c r="H14" s="63"/>
      <c r="I14" s="63"/>
      <c r="J14" s="63"/>
      <c r="K14" s="65"/>
      <c r="L14"/>
    </row>
    <row r="15" spans="2:19" x14ac:dyDescent="0.25">
      <c r="B15" s="170" t="s">
        <v>389</v>
      </c>
      <c r="C15" s="188"/>
      <c r="D15" s="188">
        <v>45</v>
      </c>
      <c r="E15" s="188">
        <v>50</v>
      </c>
      <c r="F15" s="68"/>
      <c r="G15" s="63"/>
      <c r="H15" s="63"/>
      <c r="I15" s="63"/>
      <c r="J15" s="63"/>
      <c r="K15" s="65"/>
      <c r="L15"/>
    </row>
    <row r="16" spans="2:19" ht="18.75" customHeight="1" x14ac:dyDescent="0.25">
      <c r="B16" s="170"/>
      <c r="C16" s="188"/>
      <c r="D16" s="188"/>
      <c r="E16" s="188"/>
      <c r="F16"/>
      <c r="G16" s="63"/>
      <c r="H16" s="63"/>
      <c r="I16" s="63"/>
      <c r="J16" s="63"/>
      <c r="K16" s="65"/>
      <c r="L16"/>
    </row>
    <row r="17" spans="1:19" ht="18.75" customHeight="1" x14ac:dyDescent="0.25">
      <c r="B17" s="80" t="s">
        <v>128</v>
      </c>
      <c r="C17" s="65" t="s">
        <v>260</v>
      </c>
      <c r="D17" s="65">
        <v>40</v>
      </c>
      <c r="E17" s="65">
        <v>45</v>
      </c>
      <c r="F17"/>
      <c r="G17" s="63"/>
      <c r="H17" s="63"/>
      <c r="I17" s="63"/>
      <c r="J17" s="63"/>
      <c r="K17" s="65"/>
      <c r="L17"/>
    </row>
    <row r="18" spans="1:19" ht="18.75" customHeight="1" x14ac:dyDescent="0.25">
      <c r="B18" s="80" t="s">
        <v>127</v>
      </c>
      <c r="C18" s="65" t="s">
        <v>260</v>
      </c>
      <c r="D18" s="65">
        <v>40</v>
      </c>
      <c r="E18" s="65">
        <v>45</v>
      </c>
      <c r="F18"/>
      <c r="G18" s="63"/>
      <c r="H18" s="63"/>
      <c r="I18" s="63"/>
      <c r="J18" s="63"/>
      <c r="K18" s="65"/>
      <c r="L18"/>
    </row>
    <row r="19" spans="1:19" ht="18.75" customHeight="1" x14ac:dyDescent="0.25">
      <c r="B19" s="80" t="s">
        <v>261</v>
      </c>
      <c r="C19" s="65" t="s">
        <v>260</v>
      </c>
      <c r="D19" s="65">
        <v>40</v>
      </c>
      <c r="E19" s="65">
        <v>45</v>
      </c>
      <c r="F19"/>
      <c r="G19" s="63"/>
      <c r="H19" s="63"/>
      <c r="I19" s="63"/>
      <c r="J19" s="63"/>
      <c r="K19" s="65"/>
      <c r="L19"/>
    </row>
    <row r="20" spans="1:19" x14ac:dyDescent="0.25">
      <c r="B20" s="80"/>
      <c r="C20" s="65"/>
      <c r="D20" s="65"/>
      <c r="E20" s="65"/>
      <c r="F20" s="68"/>
      <c r="G20"/>
    </row>
    <row r="21" spans="1:19" ht="15" customHeight="1" x14ac:dyDescent="0.25">
      <c r="B21" s="80" t="s">
        <v>126</v>
      </c>
      <c r="C21" s="65" t="s">
        <v>260</v>
      </c>
      <c r="D21" s="65">
        <v>10</v>
      </c>
      <c r="E21" s="188">
        <v>10</v>
      </c>
      <c r="F21"/>
      <c r="G21"/>
    </row>
    <row r="22" spans="1:19" x14ac:dyDescent="0.25">
      <c r="B22" s="80"/>
      <c r="C22" s="65"/>
      <c r="D22" s="188"/>
      <c r="E22" s="188"/>
      <c r="F22" s="71"/>
      <c r="G22"/>
      <c r="H22" s="71"/>
    </row>
    <row r="23" spans="1:19" ht="15.75" customHeight="1" x14ac:dyDescent="0.25">
      <c r="B23" s="80" t="s">
        <v>262</v>
      </c>
      <c r="C23" s="192" t="s">
        <v>263</v>
      </c>
      <c r="D23" s="65">
        <v>25</v>
      </c>
      <c r="E23" s="188">
        <v>25</v>
      </c>
      <c r="F23"/>
      <c r="G23"/>
    </row>
    <row r="24" spans="1:19" s="191" customFormat="1" x14ac:dyDescent="0.25">
      <c r="A24"/>
      <c r="B24" s="80" t="s">
        <v>264</v>
      </c>
      <c r="C24" s="192" t="s">
        <v>263</v>
      </c>
      <c r="D24" s="65">
        <v>10</v>
      </c>
      <c r="E24" s="65">
        <v>10</v>
      </c>
      <c r="F24" s="71"/>
      <c r="G24" s="67"/>
      <c r="H24" s="59"/>
      <c r="I24" s="59"/>
      <c r="J24" s="59"/>
      <c r="K24" s="59"/>
      <c r="L24" s="59"/>
      <c r="M24" s="59"/>
      <c r="N24" s="59"/>
      <c r="O24" s="59"/>
      <c r="P24" s="59"/>
      <c r="Q24" s="59"/>
      <c r="R24" s="59"/>
      <c r="S24" s="59"/>
    </row>
    <row r="25" spans="1:19" s="191" customFormat="1" ht="18" customHeight="1" x14ac:dyDescent="0.25">
      <c r="A25"/>
      <c r="B25" s="80" t="s">
        <v>90</v>
      </c>
      <c r="C25" s="192" t="s">
        <v>263</v>
      </c>
      <c r="D25" s="65">
        <v>10</v>
      </c>
      <c r="E25" s="63">
        <v>10</v>
      </c>
      <c r="F25" s="71"/>
      <c r="G25" s="67"/>
      <c r="H25" s="59"/>
      <c r="I25" s="59"/>
      <c r="J25" s="59"/>
      <c r="K25" s="59"/>
      <c r="L25" s="59"/>
      <c r="M25" s="59"/>
      <c r="N25" s="59"/>
      <c r="O25" s="59"/>
      <c r="P25" s="59"/>
      <c r="Q25" s="59"/>
      <c r="R25" s="59"/>
      <c r="S25" s="59"/>
    </row>
    <row r="26" spans="1:19" s="191" customFormat="1" x14ac:dyDescent="0.25">
      <c r="A26"/>
      <c r="B26" s="80" t="s">
        <v>265</v>
      </c>
      <c r="C26" s="192" t="s">
        <v>263</v>
      </c>
      <c r="D26" s="65">
        <v>40</v>
      </c>
      <c r="E26" s="65">
        <v>45</v>
      </c>
      <c r="F26" s="71"/>
      <c r="G26" s="67"/>
      <c r="H26" s="59"/>
      <c r="I26" s="59"/>
      <c r="J26" s="59"/>
      <c r="K26" s="59"/>
      <c r="L26" s="59"/>
      <c r="M26" s="59"/>
      <c r="N26" s="59"/>
      <c r="O26" s="59"/>
      <c r="P26" s="59"/>
      <c r="Q26" s="59"/>
      <c r="R26" s="59"/>
      <c r="S26" s="59"/>
    </row>
    <row r="27" spans="1:19" s="191" customFormat="1" ht="15.75" customHeight="1" x14ac:dyDescent="0.25">
      <c r="A27"/>
      <c r="B27" s="80" t="s">
        <v>88</v>
      </c>
      <c r="C27" s="192"/>
      <c r="D27" s="65">
        <v>10</v>
      </c>
      <c r="E27" s="65">
        <v>10</v>
      </c>
      <c r="F27" s="59"/>
      <c r="G27" s="67"/>
      <c r="H27" s="59"/>
      <c r="I27" s="59"/>
      <c r="J27" s="59"/>
      <c r="K27" s="59"/>
      <c r="L27" s="59"/>
      <c r="M27" s="59"/>
      <c r="N27" s="59"/>
      <c r="O27" s="59"/>
      <c r="P27" s="59"/>
      <c r="Q27" s="59"/>
      <c r="R27" s="59"/>
      <c r="S27" s="59"/>
    </row>
    <row r="28" spans="1:19" ht="13.5" customHeight="1" x14ac:dyDescent="0.25">
      <c r="B28" s="80" t="s">
        <v>87</v>
      </c>
      <c r="C28" s="192" t="s">
        <v>266</v>
      </c>
      <c r="D28" s="65">
        <v>10</v>
      </c>
      <c r="E28" s="65">
        <v>15</v>
      </c>
      <c r="F28"/>
      <c r="G28"/>
    </row>
    <row r="29" spans="1:19" ht="16.5" customHeight="1" x14ac:dyDescent="0.25">
      <c r="B29" s="80"/>
      <c r="C29" s="192"/>
      <c r="D29" s="65"/>
      <c r="E29" s="65"/>
      <c r="F29"/>
      <c r="G29"/>
    </row>
    <row r="30" spans="1:19" ht="15.75" customHeight="1" x14ac:dyDescent="0.25">
      <c r="B30" s="76" t="s">
        <v>86</v>
      </c>
      <c r="C30"/>
      <c r="D30" s="19"/>
      <c r="E30" s="65"/>
      <c r="F30" s="65"/>
      <c r="G30"/>
    </row>
    <row r="31" spans="1:19" x14ac:dyDescent="0.25">
      <c r="B31"/>
      <c r="C31"/>
      <c r="D31" s="19"/>
      <c r="E31" s="19"/>
      <c r="F31" s="65"/>
      <c r="G31"/>
    </row>
    <row r="32" spans="1:19" ht="19.5" customHeight="1" x14ac:dyDescent="0.25">
      <c r="B32" s="80" t="s">
        <v>267</v>
      </c>
      <c r="C32" s="193" t="s">
        <v>268</v>
      </c>
      <c r="D32" s="65">
        <v>40</v>
      </c>
      <c r="E32" s="19">
        <v>45</v>
      </c>
      <c r="F32" s="65"/>
      <c r="G32"/>
    </row>
    <row r="33" spans="2:19" ht="15" customHeight="1" x14ac:dyDescent="0.25">
      <c r="B33" s="80" t="s">
        <v>270</v>
      </c>
      <c r="C33" s="193" t="s">
        <v>271</v>
      </c>
      <c r="D33" s="65">
        <v>5</v>
      </c>
      <c r="E33" s="65">
        <v>10</v>
      </c>
      <c r="F33" s="65"/>
      <c r="G33"/>
    </row>
    <row r="34" spans="2:19" ht="18" customHeight="1" x14ac:dyDescent="0.25">
      <c r="D34" s="19"/>
      <c r="E34" s="65"/>
      <c r="F34" s="65"/>
      <c r="G34"/>
    </row>
    <row r="35" spans="2:19" x14ac:dyDescent="0.25">
      <c r="B35"/>
      <c r="C35"/>
      <c r="D35"/>
      <c r="E35" s="19"/>
      <c r="F35" s="65"/>
      <c r="G35"/>
      <c r="J35"/>
    </row>
    <row r="36" spans="2:19" x14ac:dyDescent="0.25">
      <c r="B36"/>
      <c r="C36"/>
      <c r="D36"/>
      <c r="E36"/>
      <c r="F36" s="65"/>
      <c r="G36"/>
      <c r="J36"/>
    </row>
    <row r="37" spans="2:19" x14ac:dyDescent="0.25">
      <c r="B37"/>
      <c r="C37"/>
      <c r="D37"/>
      <c r="E37"/>
      <c r="F37" s="65"/>
      <c r="G37"/>
      <c r="J37"/>
    </row>
    <row r="38" spans="2:19" x14ac:dyDescent="0.25">
      <c r="B38"/>
      <c r="C38"/>
      <c r="D38"/>
      <c r="E38"/>
      <c r="F38"/>
      <c r="G38"/>
      <c r="J38"/>
    </row>
    <row r="39" spans="2:19" x14ac:dyDescent="0.25">
      <c r="B39"/>
      <c r="C39"/>
      <c r="D39"/>
      <c r="E39"/>
      <c r="F39" s="193" t="s">
        <v>269</v>
      </c>
      <c r="G39"/>
      <c r="H39"/>
      <c r="I39"/>
      <c r="J39"/>
      <c r="K39"/>
      <c r="L39"/>
      <c r="M39"/>
      <c r="N39"/>
      <c r="O39"/>
      <c r="P39"/>
      <c r="Q39"/>
      <c r="R39"/>
      <c r="S39"/>
    </row>
    <row r="40" spans="2:19" x14ac:dyDescent="0.25">
      <c r="B40"/>
      <c r="C40"/>
      <c r="D40"/>
      <c r="E40"/>
      <c r="F40"/>
      <c r="G40"/>
      <c r="H40"/>
      <c r="I40"/>
      <c r="J40"/>
      <c r="K40"/>
      <c r="L40"/>
      <c r="M40"/>
      <c r="N40"/>
      <c r="O40"/>
      <c r="P40"/>
      <c r="Q40"/>
      <c r="R40"/>
      <c r="S40"/>
    </row>
    <row r="41" spans="2:19" x14ac:dyDescent="0.25">
      <c r="B41"/>
      <c r="C41"/>
      <c r="D41"/>
      <c r="E41"/>
      <c r="F41"/>
      <c r="G41"/>
      <c r="H41"/>
      <c r="I41"/>
      <c r="J41"/>
      <c r="K41"/>
      <c r="L41"/>
      <c r="M41"/>
      <c r="N41"/>
      <c r="O41"/>
      <c r="P41"/>
      <c r="Q41"/>
      <c r="R41"/>
      <c r="S41"/>
    </row>
    <row r="42" spans="2:19" x14ac:dyDescent="0.25">
      <c r="B42"/>
      <c r="C42"/>
      <c r="D42"/>
      <c r="E42"/>
      <c r="F42"/>
      <c r="G42"/>
      <c r="H42"/>
      <c r="I42"/>
      <c r="J42"/>
      <c r="K42"/>
      <c r="L42"/>
      <c r="M42"/>
      <c r="N42"/>
      <c r="O42"/>
      <c r="P42"/>
      <c r="Q42"/>
      <c r="R42"/>
      <c r="S42"/>
    </row>
    <row r="43" spans="2:19" x14ac:dyDescent="0.25">
      <c r="B43"/>
      <c r="C43"/>
      <c r="D43"/>
      <c r="E43"/>
      <c r="F43"/>
      <c r="G43"/>
      <c r="H43"/>
      <c r="I43"/>
      <c r="J43"/>
      <c r="K43"/>
      <c r="L43"/>
      <c r="M43"/>
      <c r="N43"/>
      <c r="O43"/>
      <c r="P43"/>
      <c r="Q43"/>
      <c r="R43"/>
      <c r="S43"/>
    </row>
    <row r="44" spans="2:19" x14ac:dyDescent="0.25">
      <c r="B44"/>
      <c r="C44"/>
      <c r="D44"/>
      <c r="E44"/>
      <c r="F44"/>
      <c r="G44"/>
      <c r="H44"/>
      <c r="I44"/>
      <c r="J44"/>
      <c r="K44"/>
      <c r="L44"/>
      <c r="M44"/>
      <c r="N44"/>
      <c r="O44"/>
      <c r="P44"/>
      <c r="Q44"/>
      <c r="R44"/>
      <c r="S44"/>
    </row>
    <row r="45" spans="2:19" x14ac:dyDescent="0.25">
      <c r="E45"/>
      <c r="F45"/>
      <c r="G45"/>
      <c r="H45"/>
      <c r="I45"/>
      <c r="J45"/>
      <c r="K45"/>
      <c r="L45"/>
      <c r="M45"/>
      <c r="N45"/>
      <c r="O45"/>
      <c r="P45"/>
      <c r="Q45"/>
      <c r="R45"/>
      <c r="S45"/>
    </row>
    <row r="46" spans="2:19" ht="7.5" customHeight="1" x14ac:dyDescent="0.25">
      <c r="F46"/>
      <c r="G46"/>
      <c r="H46"/>
      <c r="I46"/>
      <c r="J46"/>
      <c r="K46"/>
      <c r="L46"/>
      <c r="M46"/>
      <c r="N46"/>
      <c r="O46"/>
      <c r="P46"/>
      <c r="Q46"/>
      <c r="R46"/>
      <c r="S46"/>
    </row>
    <row r="47" spans="2:19" x14ac:dyDescent="0.25">
      <c r="F47"/>
      <c r="G47"/>
      <c r="H47"/>
      <c r="I47"/>
      <c r="J47"/>
      <c r="K47"/>
      <c r="L47"/>
      <c r="M47"/>
      <c r="N47"/>
      <c r="O47"/>
      <c r="P47"/>
      <c r="Q47"/>
      <c r="R47"/>
      <c r="S47"/>
    </row>
    <row r="48" spans="2:19" x14ac:dyDescent="0.25">
      <c r="F48"/>
      <c r="G48"/>
      <c r="H48"/>
      <c r="I48"/>
      <c r="K48"/>
      <c r="L48"/>
      <c r="M48"/>
      <c r="N48"/>
      <c r="O48"/>
      <c r="P48"/>
      <c r="Q48"/>
      <c r="R48"/>
      <c r="S48"/>
    </row>
    <row r="49" spans="6:19" x14ac:dyDescent="0.25">
      <c r="F49"/>
      <c r="G49"/>
      <c r="H49"/>
      <c r="I49"/>
      <c r="K49"/>
      <c r="L49"/>
      <c r="M49"/>
      <c r="N49"/>
      <c r="O49"/>
      <c r="P49"/>
      <c r="Q49"/>
      <c r="R49"/>
      <c r="S49"/>
    </row>
    <row r="50" spans="6:19" x14ac:dyDescent="0.25">
      <c r="F50"/>
      <c r="G50"/>
      <c r="H50"/>
      <c r="I50"/>
      <c r="K50"/>
      <c r="L50"/>
      <c r="M50"/>
      <c r="N50"/>
      <c r="O50"/>
      <c r="P50"/>
      <c r="Q50"/>
      <c r="R50"/>
      <c r="S50"/>
    </row>
    <row r="51" spans="6:19" x14ac:dyDescent="0.25">
      <c r="F51"/>
      <c r="G51"/>
      <c r="H51"/>
      <c r="I51"/>
      <c r="K51"/>
      <c r="L51"/>
      <c r="M51"/>
      <c r="N51"/>
      <c r="O51"/>
      <c r="P51"/>
      <c r="Q51"/>
      <c r="R51"/>
      <c r="S51"/>
    </row>
  </sheetData>
  <mergeCells count="1">
    <mergeCell ref="C5:C6"/>
  </mergeCells>
  <pageMargins left="0.7" right="0.7" top="0.75" bottom="0.75" header="0.3" footer="0.3"/>
  <pageSetup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C00000"/>
  </sheetPr>
  <dimension ref="A1:I40"/>
  <sheetViews>
    <sheetView topLeftCell="A9" workbookViewId="0">
      <selection activeCell="I6" sqref="I6:I7"/>
    </sheetView>
  </sheetViews>
  <sheetFormatPr defaultRowHeight="15" x14ac:dyDescent="0.25"/>
  <cols>
    <col min="1" max="1" width="35.85546875" bestFit="1" customWidth="1"/>
    <col min="8" max="8" width="18.7109375" customWidth="1"/>
    <col min="9" max="9" width="64.42578125" customWidth="1"/>
  </cols>
  <sheetData>
    <row r="1" spans="1:9" x14ac:dyDescent="0.25">
      <c r="A1" s="276" t="s">
        <v>376</v>
      </c>
      <c r="B1" s="276"/>
      <c r="C1" s="276"/>
      <c r="D1" s="276"/>
      <c r="E1" s="227"/>
      <c r="F1" s="227"/>
      <c r="G1" s="227"/>
      <c r="H1" s="276" t="s">
        <v>383</v>
      </c>
      <c r="I1" s="276"/>
    </row>
    <row r="3" spans="1:9" ht="15.75" thickBot="1" x14ac:dyDescent="0.3">
      <c r="A3" s="212" t="s">
        <v>159</v>
      </c>
    </row>
    <row r="4" spans="1:9" ht="60.75" thickBot="1" x14ac:dyDescent="0.3">
      <c r="A4" s="213"/>
      <c r="B4" s="214" t="s">
        <v>342</v>
      </c>
      <c r="C4" s="214" t="s">
        <v>343</v>
      </c>
      <c r="D4" s="214" t="s">
        <v>344</v>
      </c>
      <c r="H4" s="222" t="s">
        <v>377</v>
      </c>
      <c r="I4" s="223" t="s">
        <v>378</v>
      </c>
    </row>
    <row r="5" spans="1:9" ht="51.75" thickBot="1" x14ac:dyDescent="0.3">
      <c r="A5" s="215" t="s">
        <v>345</v>
      </c>
      <c r="B5" s="216" t="s">
        <v>346</v>
      </c>
      <c r="C5" s="216" t="s">
        <v>347</v>
      </c>
      <c r="D5" s="216">
        <v>5</v>
      </c>
      <c r="H5" s="224" t="s">
        <v>379</v>
      </c>
      <c r="I5" s="225" t="s">
        <v>380</v>
      </c>
    </row>
    <row r="6" spans="1:9" ht="60.75" thickBot="1" x14ac:dyDescent="0.3">
      <c r="A6" s="215" t="s">
        <v>348</v>
      </c>
      <c r="B6" s="216" t="s">
        <v>349</v>
      </c>
      <c r="C6" s="216" t="s">
        <v>350</v>
      </c>
      <c r="D6" s="216">
        <v>1</v>
      </c>
      <c r="H6" s="226"/>
      <c r="I6" s="277" t="s">
        <v>382</v>
      </c>
    </row>
    <row r="7" spans="1:9" ht="64.5" thickBot="1" x14ac:dyDescent="0.3">
      <c r="A7" s="215" t="s">
        <v>351</v>
      </c>
      <c r="B7" s="216" t="s">
        <v>352</v>
      </c>
      <c r="C7" s="216">
        <v>30</v>
      </c>
      <c r="D7" s="216">
        <v>4</v>
      </c>
      <c r="H7" s="224" t="s">
        <v>381</v>
      </c>
      <c r="I7" s="278"/>
    </row>
    <row r="8" spans="1:9" ht="18" thickBot="1" x14ac:dyDescent="0.3">
      <c r="A8" s="215" t="s">
        <v>353</v>
      </c>
      <c r="B8" s="216" t="s">
        <v>352</v>
      </c>
      <c r="C8" s="216">
        <v>30</v>
      </c>
      <c r="D8" s="216">
        <v>2</v>
      </c>
    </row>
    <row r="9" spans="1:9" ht="18" thickBot="1" x14ac:dyDescent="0.3">
      <c r="A9" s="215" t="s">
        <v>354</v>
      </c>
      <c r="B9" s="216" t="s">
        <v>352</v>
      </c>
      <c r="C9" s="216">
        <v>20</v>
      </c>
      <c r="D9" s="216">
        <v>4</v>
      </c>
    </row>
    <row r="10" spans="1:9" ht="18" thickBot="1" x14ac:dyDescent="0.3">
      <c r="A10" s="215" t="s">
        <v>355</v>
      </c>
      <c r="B10" s="216" t="s">
        <v>352</v>
      </c>
      <c r="C10" s="216">
        <v>20</v>
      </c>
      <c r="D10" s="216">
        <v>2</v>
      </c>
    </row>
    <row r="11" spans="1:9" ht="15.75" thickBot="1" x14ac:dyDescent="0.3">
      <c r="A11" s="215" t="s">
        <v>147</v>
      </c>
      <c r="B11" s="216"/>
      <c r="C11" s="216"/>
      <c r="D11" s="216"/>
    </row>
    <row r="12" spans="1:9" ht="15.75" thickBot="1" x14ac:dyDescent="0.3">
      <c r="A12" s="215" t="s">
        <v>356</v>
      </c>
      <c r="B12" s="216"/>
      <c r="C12" s="216"/>
      <c r="D12" s="216"/>
    </row>
    <row r="13" spans="1:9" x14ac:dyDescent="0.25">
      <c r="A13" s="217"/>
    </row>
    <row r="14" spans="1:9" ht="15.75" thickBot="1" x14ac:dyDescent="0.3">
      <c r="A14" s="212" t="s">
        <v>357</v>
      </c>
    </row>
    <row r="15" spans="1:9" ht="60.75" thickBot="1" x14ac:dyDescent="0.3">
      <c r="A15" s="213"/>
      <c r="B15" s="214" t="s">
        <v>342</v>
      </c>
      <c r="C15" s="214" t="s">
        <v>343</v>
      </c>
      <c r="D15" s="214" t="s">
        <v>358</v>
      </c>
    </row>
    <row r="16" spans="1:9" ht="30.75" thickBot="1" x14ac:dyDescent="0.3">
      <c r="A16" s="215" t="s">
        <v>345</v>
      </c>
      <c r="B16" s="216" t="s">
        <v>346</v>
      </c>
      <c r="C16" s="216" t="s">
        <v>347</v>
      </c>
      <c r="D16" s="216">
        <v>5</v>
      </c>
    </row>
    <row r="17" spans="1:4" ht="60.75" thickBot="1" x14ac:dyDescent="0.3">
      <c r="A17" s="215" t="s">
        <v>359</v>
      </c>
      <c r="B17" s="216" t="s">
        <v>349</v>
      </c>
      <c r="C17" s="216" t="s">
        <v>350</v>
      </c>
      <c r="D17" s="216">
        <v>1</v>
      </c>
    </row>
    <row r="18" spans="1:4" ht="18" thickBot="1" x14ac:dyDescent="0.3">
      <c r="A18" s="215" t="s">
        <v>360</v>
      </c>
      <c r="B18" s="216" t="s">
        <v>352</v>
      </c>
      <c r="C18" s="216">
        <v>45</v>
      </c>
      <c r="D18" s="216">
        <v>4</v>
      </c>
    </row>
    <row r="19" spans="1:4" ht="18" thickBot="1" x14ac:dyDescent="0.3">
      <c r="A19" s="215" t="s">
        <v>361</v>
      </c>
      <c r="B19" s="216" t="s">
        <v>352</v>
      </c>
      <c r="C19" s="216">
        <v>45</v>
      </c>
      <c r="D19" s="216">
        <v>4</v>
      </c>
    </row>
    <row r="20" spans="1:4" ht="18" thickBot="1" x14ac:dyDescent="0.3">
      <c r="A20" s="215" t="s">
        <v>362</v>
      </c>
      <c r="B20" s="216" t="s">
        <v>352</v>
      </c>
      <c r="C20" s="216">
        <v>20</v>
      </c>
      <c r="D20" s="216">
        <v>4</v>
      </c>
    </row>
    <row r="21" spans="1:4" ht="18" thickBot="1" x14ac:dyDescent="0.3">
      <c r="A21" s="215" t="s">
        <v>363</v>
      </c>
      <c r="B21" s="216" t="s">
        <v>364</v>
      </c>
      <c r="C21" s="216">
        <v>30</v>
      </c>
      <c r="D21" s="216">
        <v>2</v>
      </c>
    </row>
    <row r="22" spans="1:4" ht="15.75" thickBot="1" x14ac:dyDescent="0.3">
      <c r="A22" s="215" t="s">
        <v>365</v>
      </c>
      <c r="B22" s="216" t="s">
        <v>364</v>
      </c>
      <c r="C22" s="216">
        <v>45</v>
      </c>
      <c r="D22" s="216">
        <v>1</v>
      </c>
    </row>
    <row r="23" spans="1:4" ht="15.75" thickBot="1" x14ac:dyDescent="0.3">
      <c r="A23" s="215" t="s">
        <v>147</v>
      </c>
      <c r="B23" s="216"/>
      <c r="C23" s="216"/>
      <c r="D23" s="216"/>
    </row>
    <row r="24" spans="1:4" ht="15.75" thickBot="1" x14ac:dyDescent="0.3">
      <c r="A24" s="215" t="s">
        <v>356</v>
      </c>
      <c r="B24" s="216"/>
      <c r="C24" s="216"/>
      <c r="D24" s="216"/>
    </row>
    <row r="25" spans="1:4" x14ac:dyDescent="0.25">
      <c r="A25" s="217"/>
    </row>
    <row r="26" spans="1:4" ht="15.75" thickBot="1" x14ac:dyDescent="0.3">
      <c r="A26" s="212" t="s">
        <v>366</v>
      </c>
    </row>
    <row r="27" spans="1:4" ht="60.75" thickBot="1" x14ac:dyDescent="0.3">
      <c r="A27" s="213"/>
      <c r="B27" s="218" t="s">
        <v>342</v>
      </c>
      <c r="C27" s="218" t="s">
        <v>343</v>
      </c>
      <c r="D27" s="218" t="s">
        <v>344</v>
      </c>
    </row>
    <row r="28" spans="1:4" x14ac:dyDescent="0.25">
      <c r="A28" s="219" t="s">
        <v>367</v>
      </c>
      <c r="B28" s="279" t="s">
        <v>352</v>
      </c>
      <c r="C28" s="279">
        <v>45</v>
      </c>
      <c r="D28" s="279">
        <v>4</v>
      </c>
    </row>
    <row r="29" spans="1:4" ht="15.75" thickBot="1" x14ac:dyDescent="0.3">
      <c r="A29" s="215" t="s">
        <v>368</v>
      </c>
      <c r="B29" s="280"/>
      <c r="C29" s="280"/>
      <c r="D29" s="280"/>
    </row>
    <row r="30" spans="1:4" ht="18" thickBot="1" x14ac:dyDescent="0.3">
      <c r="A30" s="215" t="s">
        <v>369</v>
      </c>
      <c r="B30" s="216" t="s">
        <v>352</v>
      </c>
      <c r="C30" s="216">
        <v>45</v>
      </c>
      <c r="D30" s="216">
        <v>4</v>
      </c>
    </row>
    <row r="31" spans="1:4" x14ac:dyDescent="0.25">
      <c r="A31" s="219" t="s">
        <v>98</v>
      </c>
      <c r="B31" s="279" t="s">
        <v>352</v>
      </c>
      <c r="C31" s="279">
        <v>20</v>
      </c>
      <c r="D31" s="279">
        <v>4</v>
      </c>
    </row>
    <row r="32" spans="1:4" ht="18" thickBot="1" x14ac:dyDescent="0.3">
      <c r="A32" s="215" t="s">
        <v>370</v>
      </c>
      <c r="B32" s="280"/>
      <c r="C32" s="280"/>
      <c r="D32" s="280"/>
    </row>
    <row r="33" spans="1:4" x14ac:dyDescent="0.25">
      <c r="A33" s="219" t="s">
        <v>371</v>
      </c>
      <c r="B33" s="279" t="s">
        <v>364</v>
      </c>
      <c r="C33" s="279">
        <v>30</v>
      </c>
      <c r="D33" s="279">
        <v>2</v>
      </c>
    </row>
    <row r="34" spans="1:4" ht="18" thickBot="1" x14ac:dyDescent="0.3">
      <c r="A34" s="215" t="s">
        <v>372</v>
      </c>
      <c r="B34" s="280"/>
      <c r="C34" s="280"/>
      <c r="D34" s="280"/>
    </row>
    <row r="35" spans="1:4" x14ac:dyDescent="0.25">
      <c r="A35" s="219" t="s">
        <v>365</v>
      </c>
      <c r="B35" s="279" t="s">
        <v>364</v>
      </c>
      <c r="C35" s="279">
        <v>45</v>
      </c>
      <c r="D35" s="279">
        <v>1</v>
      </c>
    </row>
    <row r="36" spans="1:4" ht="18" thickBot="1" x14ac:dyDescent="0.3">
      <c r="A36" s="215" t="s">
        <v>373</v>
      </c>
      <c r="B36" s="280"/>
      <c r="C36" s="280"/>
      <c r="D36" s="280"/>
    </row>
    <row r="37" spans="1:4" x14ac:dyDescent="0.25">
      <c r="A37" s="217"/>
    </row>
    <row r="38" spans="1:4" ht="15.75" x14ac:dyDescent="0.25">
      <c r="A38" s="220"/>
    </row>
    <row r="39" spans="1:4" x14ac:dyDescent="0.25">
      <c r="A39" s="221" t="s">
        <v>374</v>
      </c>
    </row>
    <row r="40" spans="1:4" x14ac:dyDescent="0.25">
      <c r="A40" s="221" t="s">
        <v>375</v>
      </c>
    </row>
  </sheetData>
  <mergeCells count="15">
    <mergeCell ref="B35:B36"/>
    <mergeCell ref="C35:C36"/>
    <mergeCell ref="D35:D36"/>
    <mergeCell ref="B28:B29"/>
    <mergeCell ref="C28:C29"/>
    <mergeCell ref="D28:D29"/>
    <mergeCell ref="B31:B32"/>
    <mergeCell ref="C31:C32"/>
    <mergeCell ref="D31:D32"/>
    <mergeCell ref="A1:D1"/>
    <mergeCell ref="I6:I7"/>
    <mergeCell ref="H1:I1"/>
    <mergeCell ref="B33:B34"/>
    <mergeCell ref="C33:C34"/>
    <mergeCell ref="D33:D34"/>
  </mergeCells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C00000"/>
  </sheetPr>
  <dimension ref="A2:A8"/>
  <sheetViews>
    <sheetView workbookViewId="0">
      <selection activeCell="A13" sqref="A13"/>
    </sheetView>
  </sheetViews>
  <sheetFormatPr defaultRowHeight="15" x14ac:dyDescent="0.25"/>
  <cols>
    <col min="1" max="1" width="128.85546875" customWidth="1"/>
  </cols>
  <sheetData>
    <row r="2" spans="1:1" ht="30" x14ac:dyDescent="0.25">
      <c r="A2" s="249" t="s">
        <v>217</v>
      </c>
    </row>
    <row r="3" spans="1:1" ht="30" x14ac:dyDescent="0.25">
      <c r="A3" s="249" t="s">
        <v>384</v>
      </c>
    </row>
    <row r="4" spans="1:1" ht="30" x14ac:dyDescent="0.25">
      <c r="A4" s="249" t="s">
        <v>397</v>
      </c>
    </row>
    <row r="5" spans="1:1" ht="69" customHeight="1" x14ac:dyDescent="0.25">
      <c r="A5" s="249" t="s">
        <v>390</v>
      </c>
    </row>
    <row r="6" spans="1:1" x14ac:dyDescent="0.25">
      <c r="A6" t="s">
        <v>286</v>
      </c>
    </row>
    <row r="7" spans="1:1" x14ac:dyDescent="0.25">
      <c r="A7" t="s">
        <v>391</v>
      </c>
    </row>
    <row r="8" spans="1:1" x14ac:dyDescent="0.25">
      <c r="A8" s="249" t="s">
        <v>400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S118"/>
  <sheetViews>
    <sheetView topLeftCell="B19" zoomScale="60" zoomScaleNormal="60" workbookViewId="0">
      <selection activeCell="K2" sqref="K2:L2"/>
    </sheetView>
  </sheetViews>
  <sheetFormatPr defaultRowHeight="15" x14ac:dyDescent="0.25"/>
  <cols>
    <col min="3" max="3" width="38.28515625" bestFit="1" customWidth="1"/>
    <col min="5" max="5" width="41.5703125" bestFit="1" customWidth="1"/>
    <col min="7" max="7" width="38.28515625" bestFit="1" customWidth="1"/>
    <col min="9" max="9" width="11.85546875" bestFit="1" customWidth="1"/>
    <col min="10" max="10" width="23.28515625" bestFit="1" customWidth="1"/>
    <col min="11" max="12" width="38.28515625" bestFit="1" customWidth="1"/>
    <col min="13" max="13" width="38.85546875" customWidth="1"/>
    <col min="14" max="14" width="40.85546875" customWidth="1"/>
    <col min="15" max="15" width="35.28515625" customWidth="1"/>
    <col min="16" max="16" width="37.140625" bestFit="1" customWidth="1"/>
    <col min="17" max="17" width="41" customWidth="1"/>
    <col min="18" max="18" width="30.5703125" customWidth="1"/>
    <col min="19" max="19" width="34.85546875" customWidth="1"/>
  </cols>
  <sheetData>
    <row r="1" spans="1:19" ht="15.75" x14ac:dyDescent="0.25">
      <c r="A1" s="81"/>
      <c r="B1" s="82"/>
      <c r="K1" s="283" t="s">
        <v>134</v>
      </c>
      <c r="L1" s="284"/>
      <c r="M1" s="285" t="s">
        <v>135</v>
      </c>
      <c r="N1" s="286"/>
      <c r="O1" s="287" t="s">
        <v>149</v>
      </c>
      <c r="P1" s="288"/>
      <c r="Q1" s="282" t="s">
        <v>95</v>
      </c>
      <c r="R1" s="289" t="s">
        <v>204</v>
      </c>
      <c r="S1" s="281" t="s">
        <v>18</v>
      </c>
    </row>
    <row r="2" spans="1:19" ht="26.25" x14ac:dyDescent="0.25">
      <c r="A2" s="81"/>
      <c r="B2" s="86"/>
      <c r="C2" s="81" t="s">
        <v>134</v>
      </c>
      <c r="D2" s="83"/>
      <c r="E2" s="81" t="s">
        <v>135</v>
      </c>
      <c r="F2" s="83"/>
      <c r="G2" s="81" t="s">
        <v>149</v>
      </c>
      <c r="K2" s="116" t="s">
        <v>453</v>
      </c>
      <c r="L2" s="117" t="s">
        <v>454</v>
      </c>
      <c r="M2" s="116" t="s">
        <v>453</v>
      </c>
      <c r="N2" s="117" t="s">
        <v>454</v>
      </c>
      <c r="O2" s="116" t="s">
        <v>453</v>
      </c>
      <c r="P2" s="117" t="s">
        <v>454</v>
      </c>
      <c r="Q2" s="282"/>
      <c r="R2" s="289"/>
      <c r="S2" s="281"/>
    </row>
    <row r="3" spans="1:19" x14ac:dyDescent="0.25">
      <c r="A3" s="88" t="s">
        <v>129</v>
      </c>
      <c r="B3" s="88" t="s">
        <v>130</v>
      </c>
      <c r="I3" s="88" t="s">
        <v>129</v>
      </c>
      <c r="J3" s="88" t="s">
        <v>130</v>
      </c>
    </row>
    <row r="4" spans="1:19" x14ac:dyDescent="0.25">
      <c r="A4" s="89">
        <v>0.29166666666666669</v>
      </c>
      <c r="B4" s="89">
        <v>0.2951388888888889</v>
      </c>
      <c r="I4" s="89">
        <v>0.29166666666666669</v>
      </c>
      <c r="J4" s="89">
        <v>0.2951388888888889</v>
      </c>
    </row>
    <row r="5" spans="1:19" x14ac:dyDescent="0.25">
      <c r="A5" s="89">
        <v>0.2951388888888889</v>
      </c>
      <c r="B5" s="89">
        <v>0.2986111111111111</v>
      </c>
      <c r="I5" s="89">
        <v>0.2951388888888889</v>
      </c>
      <c r="J5" s="89">
        <v>0.2986111111111111</v>
      </c>
    </row>
    <row r="6" spans="1:19" x14ac:dyDescent="0.25">
      <c r="A6" s="89">
        <v>0.2986111111111111</v>
      </c>
      <c r="B6" s="89">
        <v>0.30208333333333331</v>
      </c>
      <c r="I6" s="89">
        <v>0.2986111111111111</v>
      </c>
      <c r="J6" s="89">
        <v>0.30208333333333331</v>
      </c>
    </row>
    <row r="7" spans="1:19" x14ac:dyDescent="0.25">
      <c r="A7" s="89">
        <v>0.30208333333333298</v>
      </c>
      <c r="B7" s="89">
        <v>0.30555555555555602</v>
      </c>
      <c r="C7" s="98" t="s">
        <v>136</v>
      </c>
      <c r="E7" s="98" t="s">
        <v>136</v>
      </c>
      <c r="G7" s="98" t="s">
        <v>136</v>
      </c>
      <c r="I7" s="89">
        <v>0.30208333333333298</v>
      </c>
      <c r="J7" s="89">
        <v>0.30555555555555602</v>
      </c>
      <c r="K7" s="99" t="s">
        <v>339</v>
      </c>
      <c r="L7" s="98" t="s">
        <v>136</v>
      </c>
      <c r="M7" s="99" t="s">
        <v>339</v>
      </c>
      <c r="N7" s="98" t="s">
        <v>136</v>
      </c>
      <c r="O7" s="99" t="s">
        <v>339</v>
      </c>
      <c r="P7" s="98" t="s">
        <v>136</v>
      </c>
      <c r="Q7" s="118" t="s">
        <v>195</v>
      </c>
      <c r="R7" s="114" t="s">
        <v>340</v>
      </c>
      <c r="S7" s="98" t="s">
        <v>136</v>
      </c>
    </row>
    <row r="8" spans="1:19" x14ac:dyDescent="0.25">
      <c r="A8" s="89">
        <v>0.30555555555555602</v>
      </c>
      <c r="B8" s="89">
        <v>0.30902777777777801</v>
      </c>
      <c r="C8" s="98" t="s">
        <v>137</v>
      </c>
      <c r="E8" s="98" t="s">
        <v>137</v>
      </c>
      <c r="G8" s="98" t="s">
        <v>137</v>
      </c>
      <c r="I8" s="89">
        <v>0.30555555555555602</v>
      </c>
      <c r="J8" s="89">
        <v>0.30902777777777801</v>
      </c>
      <c r="K8" s="99" t="s">
        <v>339</v>
      </c>
      <c r="L8" s="98" t="s">
        <v>137</v>
      </c>
      <c r="M8" s="99" t="s">
        <v>339</v>
      </c>
      <c r="N8" s="98" t="s">
        <v>137</v>
      </c>
      <c r="O8" s="99" t="s">
        <v>339</v>
      </c>
      <c r="P8" s="98" t="s">
        <v>137</v>
      </c>
      <c r="Q8" s="118" t="s">
        <v>195</v>
      </c>
      <c r="R8" s="114" t="s">
        <v>340</v>
      </c>
      <c r="S8" s="98" t="s">
        <v>137</v>
      </c>
    </row>
    <row r="9" spans="1:19" x14ac:dyDescent="0.25">
      <c r="A9" s="89">
        <v>0.30902777777777801</v>
      </c>
      <c r="B9" s="89">
        <v>0.3125</v>
      </c>
      <c r="C9" s="98" t="s">
        <v>137</v>
      </c>
      <c r="E9" s="98" t="s">
        <v>137</v>
      </c>
      <c r="G9" s="98" t="s">
        <v>137</v>
      </c>
      <c r="I9" s="89">
        <v>0.30902777777777801</v>
      </c>
      <c r="J9" s="89">
        <v>0.3125</v>
      </c>
      <c r="K9" s="99" t="s">
        <v>339</v>
      </c>
      <c r="L9" s="98" t="s">
        <v>137</v>
      </c>
      <c r="M9" s="99" t="s">
        <v>339</v>
      </c>
      <c r="N9" s="98" t="s">
        <v>137</v>
      </c>
      <c r="O9" s="99" t="s">
        <v>339</v>
      </c>
      <c r="P9" s="98" t="s">
        <v>137</v>
      </c>
      <c r="Q9" s="118" t="s">
        <v>195</v>
      </c>
      <c r="R9" s="114" t="s">
        <v>340</v>
      </c>
      <c r="S9" s="98" t="s">
        <v>137</v>
      </c>
    </row>
    <row r="10" spans="1:19" x14ac:dyDescent="0.25">
      <c r="A10" s="89">
        <v>0.3125</v>
      </c>
      <c r="B10" s="89">
        <v>0.31597222222222199</v>
      </c>
      <c r="C10" s="98" t="s">
        <v>137</v>
      </c>
      <c r="E10" s="98" t="s">
        <v>137</v>
      </c>
      <c r="G10" s="98" t="s">
        <v>137</v>
      </c>
      <c r="I10" s="89">
        <v>0.3125</v>
      </c>
      <c r="J10" s="89">
        <v>0.31597222222222199</v>
      </c>
      <c r="K10" s="99" t="s">
        <v>339</v>
      </c>
      <c r="L10" s="98" t="s">
        <v>137</v>
      </c>
      <c r="M10" s="99" t="s">
        <v>339</v>
      </c>
      <c r="N10" s="98" t="s">
        <v>137</v>
      </c>
      <c r="O10" s="99" t="s">
        <v>339</v>
      </c>
      <c r="P10" s="98" t="s">
        <v>137</v>
      </c>
      <c r="Q10" s="118" t="s">
        <v>195</v>
      </c>
      <c r="R10" s="114" t="s">
        <v>340</v>
      </c>
      <c r="S10" s="98" t="s">
        <v>137</v>
      </c>
    </row>
    <row r="11" spans="1:19" x14ac:dyDescent="0.25">
      <c r="A11" s="89">
        <v>0.31597222222222199</v>
      </c>
      <c r="B11" s="89">
        <v>0.31944444444444497</v>
      </c>
      <c r="C11" s="98" t="s">
        <v>137</v>
      </c>
      <c r="E11" s="98" t="s">
        <v>137</v>
      </c>
      <c r="G11" s="98" t="s">
        <v>137</v>
      </c>
      <c r="I11" s="89">
        <v>0.31597222222222199</v>
      </c>
      <c r="J11" s="89">
        <v>0.31944444444444497</v>
      </c>
      <c r="K11" s="99" t="s">
        <v>339</v>
      </c>
      <c r="L11" s="98" t="s">
        <v>137</v>
      </c>
      <c r="M11" s="99" t="s">
        <v>339</v>
      </c>
      <c r="N11" s="98" t="s">
        <v>137</v>
      </c>
      <c r="O11" s="99" t="s">
        <v>339</v>
      </c>
      <c r="P11" s="98" t="s">
        <v>137</v>
      </c>
      <c r="Q11" s="118" t="s">
        <v>195</v>
      </c>
      <c r="R11" s="114" t="s">
        <v>340</v>
      </c>
      <c r="S11" s="98" t="s">
        <v>137</v>
      </c>
    </row>
    <row r="12" spans="1:19" x14ac:dyDescent="0.25">
      <c r="A12" s="89">
        <v>0.31944444444444497</v>
      </c>
      <c r="B12" s="89">
        <v>0.32291666666666702</v>
      </c>
      <c r="C12" s="98" t="s">
        <v>138</v>
      </c>
      <c r="E12" s="98" t="s">
        <v>138</v>
      </c>
      <c r="G12" s="98" t="s">
        <v>138</v>
      </c>
      <c r="I12" s="89">
        <v>0.31944444444444497</v>
      </c>
      <c r="J12" s="89">
        <v>0.32291666666666702</v>
      </c>
      <c r="K12" s="99" t="s">
        <v>339</v>
      </c>
      <c r="L12" s="98" t="s">
        <v>138</v>
      </c>
      <c r="M12" s="99" t="s">
        <v>339</v>
      </c>
      <c r="N12" s="98" t="s">
        <v>138</v>
      </c>
      <c r="O12" s="99" t="s">
        <v>339</v>
      </c>
      <c r="P12" s="98" t="s">
        <v>138</v>
      </c>
      <c r="Q12" s="118" t="s">
        <v>195</v>
      </c>
      <c r="R12" s="114" t="s">
        <v>340</v>
      </c>
      <c r="S12" s="98" t="s">
        <v>138</v>
      </c>
    </row>
    <row r="13" spans="1:19" x14ac:dyDescent="0.25">
      <c r="A13" s="89">
        <v>0.32291666666666702</v>
      </c>
      <c r="B13" s="89">
        <v>0.3263888888888889</v>
      </c>
      <c r="C13" s="98" t="s">
        <v>138</v>
      </c>
      <c r="E13" s="98" t="s">
        <v>138</v>
      </c>
      <c r="G13" s="98" t="s">
        <v>138</v>
      </c>
      <c r="I13" s="89">
        <v>0.32291666666666702</v>
      </c>
      <c r="J13" s="89">
        <v>0.3263888888888889</v>
      </c>
      <c r="K13" s="99" t="s">
        <v>339</v>
      </c>
      <c r="L13" s="98" t="s">
        <v>138</v>
      </c>
      <c r="M13" s="99" t="s">
        <v>339</v>
      </c>
      <c r="N13" s="98" t="s">
        <v>138</v>
      </c>
      <c r="O13" s="99" t="s">
        <v>339</v>
      </c>
      <c r="P13" s="98" t="s">
        <v>138</v>
      </c>
      <c r="Q13" s="118" t="s">
        <v>195</v>
      </c>
      <c r="R13" s="114" t="s">
        <v>340</v>
      </c>
      <c r="S13" s="98" t="s">
        <v>138</v>
      </c>
    </row>
    <row r="14" spans="1:19" x14ac:dyDescent="0.25">
      <c r="A14" s="89">
        <v>0.3263888888888889</v>
      </c>
      <c r="B14" s="89">
        <v>0.3298611111111111</v>
      </c>
      <c r="C14" s="108" t="s">
        <v>446</v>
      </c>
      <c r="E14" s="108" t="s">
        <v>446</v>
      </c>
      <c r="G14" s="108" t="s">
        <v>446</v>
      </c>
      <c r="I14" s="89">
        <v>0.3263888888888889</v>
      </c>
      <c r="J14" s="89">
        <v>0.3298611111111111</v>
      </c>
      <c r="K14" s="108" t="s">
        <v>446</v>
      </c>
      <c r="L14" s="108" t="s">
        <v>446</v>
      </c>
      <c r="M14" s="108" t="s">
        <v>446</v>
      </c>
      <c r="N14" s="108" t="s">
        <v>446</v>
      </c>
      <c r="O14" s="108" t="s">
        <v>446</v>
      </c>
      <c r="P14" s="108" t="s">
        <v>446</v>
      </c>
      <c r="Q14" s="110" t="s">
        <v>189</v>
      </c>
      <c r="R14" s="210" t="s">
        <v>331</v>
      </c>
      <c r="S14" s="119" t="s">
        <v>341</v>
      </c>
    </row>
    <row r="15" spans="1:19" x14ac:dyDescent="0.25">
      <c r="A15" s="89">
        <v>0.3298611111111111</v>
      </c>
      <c r="B15" s="89">
        <v>0.33333333333333331</v>
      </c>
      <c r="C15" s="108" t="s">
        <v>446</v>
      </c>
      <c r="E15" s="108" t="s">
        <v>446</v>
      </c>
      <c r="G15" s="108" t="s">
        <v>446</v>
      </c>
      <c r="I15" s="89">
        <v>0.3298611111111111</v>
      </c>
      <c r="J15" s="89">
        <v>0.33333333333333331</v>
      </c>
      <c r="K15" s="108" t="s">
        <v>446</v>
      </c>
      <c r="L15" s="108" t="s">
        <v>446</v>
      </c>
      <c r="M15" s="108" t="s">
        <v>446</v>
      </c>
      <c r="N15" s="108" t="s">
        <v>446</v>
      </c>
      <c r="O15" s="108" t="s">
        <v>446</v>
      </c>
      <c r="P15" s="108" t="s">
        <v>446</v>
      </c>
      <c r="Q15" s="110" t="s">
        <v>189</v>
      </c>
      <c r="R15" s="210" t="s">
        <v>331</v>
      </c>
      <c r="S15" s="119" t="s">
        <v>341</v>
      </c>
    </row>
    <row r="16" spans="1:19" x14ac:dyDescent="0.25">
      <c r="A16" s="89">
        <v>0.33333333333333331</v>
      </c>
      <c r="B16" s="89">
        <v>0.33680555555555558</v>
      </c>
      <c r="C16" s="108" t="s">
        <v>446</v>
      </c>
      <c r="E16" s="108" t="s">
        <v>446</v>
      </c>
      <c r="G16" s="108" t="s">
        <v>446</v>
      </c>
      <c r="I16" s="89">
        <v>0.33333333333333331</v>
      </c>
      <c r="J16" s="89">
        <v>0.33680555555555558</v>
      </c>
      <c r="K16" s="108" t="s">
        <v>446</v>
      </c>
      <c r="L16" s="108" t="s">
        <v>446</v>
      </c>
      <c r="M16" s="108" t="s">
        <v>446</v>
      </c>
      <c r="N16" s="108" t="s">
        <v>446</v>
      </c>
      <c r="O16" s="108" t="s">
        <v>446</v>
      </c>
      <c r="P16" s="108" t="s">
        <v>446</v>
      </c>
      <c r="Q16" s="110" t="s">
        <v>189</v>
      </c>
      <c r="R16" s="210" t="s">
        <v>331</v>
      </c>
      <c r="S16" s="119" t="s">
        <v>341</v>
      </c>
    </row>
    <row r="17" spans="1:19" x14ac:dyDescent="0.25">
      <c r="A17" s="89">
        <v>0.33680555555555558</v>
      </c>
      <c r="B17" s="89">
        <v>0.34027777777777773</v>
      </c>
      <c r="C17" s="108" t="s">
        <v>446</v>
      </c>
      <c r="E17" s="108" t="s">
        <v>446</v>
      </c>
      <c r="G17" s="108" t="s">
        <v>446</v>
      </c>
      <c r="I17" s="89">
        <v>0.33680555555555558</v>
      </c>
      <c r="J17" s="89">
        <v>0.34027777777777773</v>
      </c>
      <c r="K17" s="108" t="s">
        <v>446</v>
      </c>
      <c r="L17" s="108" t="s">
        <v>446</v>
      </c>
      <c r="M17" s="108" t="s">
        <v>446</v>
      </c>
      <c r="N17" s="108" t="s">
        <v>446</v>
      </c>
      <c r="O17" s="108" t="s">
        <v>446</v>
      </c>
      <c r="P17" s="108" t="s">
        <v>446</v>
      </c>
      <c r="Q17" s="110" t="s">
        <v>189</v>
      </c>
      <c r="R17" s="210" t="s">
        <v>331</v>
      </c>
      <c r="S17" s="119" t="s">
        <v>341</v>
      </c>
    </row>
    <row r="18" spans="1:19" x14ac:dyDescent="0.25">
      <c r="A18" s="89">
        <v>0.34027777777777801</v>
      </c>
      <c r="B18" s="89">
        <v>0.34375</v>
      </c>
      <c r="C18" s="108" t="s">
        <v>446</v>
      </c>
      <c r="E18" s="108" t="s">
        <v>446</v>
      </c>
      <c r="G18" s="108" t="s">
        <v>446</v>
      </c>
      <c r="I18" s="89">
        <v>0.34027777777777801</v>
      </c>
      <c r="J18" s="89">
        <v>0.34375</v>
      </c>
      <c r="K18" s="108" t="s">
        <v>446</v>
      </c>
      <c r="L18" s="108" t="s">
        <v>446</v>
      </c>
      <c r="M18" s="108" t="s">
        <v>446</v>
      </c>
      <c r="N18" s="108" t="s">
        <v>446</v>
      </c>
      <c r="O18" s="108" t="s">
        <v>446</v>
      </c>
      <c r="P18" s="108" t="s">
        <v>446</v>
      </c>
      <c r="Q18" s="110" t="s">
        <v>189</v>
      </c>
      <c r="R18" s="210" t="s">
        <v>331</v>
      </c>
      <c r="S18" s="119" t="s">
        <v>341</v>
      </c>
    </row>
    <row r="19" spans="1:19" x14ac:dyDescent="0.25">
      <c r="A19" s="89">
        <v>0.34375</v>
      </c>
      <c r="B19" s="89">
        <v>0.34722222222222199</v>
      </c>
      <c r="C19" s="108" t="s">
        <v>446</v>
      </c>
      <c r="E19" s="108" t="s">
        <v>446</v>
      </c>
      <c r="G19" s="108" t="s">
        <v>446</v>
      </c>
      <c r="I19" s="89">
        <v>0.34375</v>
      </c>
      <c r="J19" s="89">
        <v>0.34722222222222199</v>
      </c>
      <c r="K19" s="108" t="s">
        <v>446</v>
      </c>
      <c r="L19" s="108" t="s">
        <v>446</v>
      </c>
      <c r="M19" s="108" t="s">
        <v>446</v>
      </c>
      <c r="N19" s="108" t="s">
        <v>446</v>
      </c>
      <c r="O19" s="108" t="s">
        <v>446</v>
      </c>
      <c r="P19" s="108" t="s">
        <v>446</v>
      </c>
      <c r="Q19" s="110" t="s">
        <v>189</v>
      </c>
      <c r="R19" s="210" t="s">
        <v>331</v>
      </c>
      <c r="S19" s="119" t="s">
        <v>341</v>
      </c>
    </row>
    <row r="20" spans="1:19" x14ac:dyDescent="0.25">
      <c r="A20" s="89">
        <v>0.34722222222222199</v>
      </c>
      <c r="B20" s="89">
        <v>0.35069444444444398</v>
      </c>
      <c r="C20" s="108" t="s">
        <v>446</v>
      </c>
      <c r="E20" s="108" t="s">
        <v>446</v>
      </c>
      <c r="G20" s="108" t="s">
        <v>446</v>
      </c>
      <c r="I20" s="89">
        <v>0.34722222222222199</v>
      </c>
      <c r="J20" s="89">
        <v>0.35069444444444398</v>
      </c>
      <c r="K20" s="108" t="s">
        <v>446</v>
      </c>
      <c r="L20" s="108" t="s">
        <v>446</v>
      </c>
      <c r="M20" s="108" t="s">
        <v>446</v>
      </c>
      <c r="N20" s="108" t="s">
        <v>446</v>
      </c>
      <c r="O20" s="108" t="s">
        <v>446</v>
      </c>
      <c r="P20" s="108" t="s">
        <v>446</v>
      </c>
      <c r="Q20" s="110" t="s">
        <v>189</v>
      </c>
      <c r="R20" s="210" t="s">
        <v>331</v>
      </c>
      <c r="S20" s="119" t="s">
        <v>341</v>
      </c>
    </row>
    <row r="21" spans="1:19" x14ac:dyDescent="0.25">
      <c r="A21" s="89">
        <v>0.35069444444444398</v>
      </c>
      <c r="B21" s="89">
        <v>0.35416666666666702</v>
      </c>
      <c r="C21" s="108" t="s">
        <v>446</v>
      </c>
      <c r="E21" s="108" t="s">
        <v>446</v>
      </c>
      <c r="G21" s="108" t="s">
        <v>446</v>
      </c>
      <c r="I21" s="89">
        <v>0.35069444444444398</v>
      </c>
      <c r="J21" s="89">
        <v>0.35416666666666702</v>
      </c>
      <c r="K21" s="108" t="s">
        <v>446</v>
      </c>
      <c r="L21" s="108" t="s">
        <v>446</v>
      </c>
      <c r="M21" s="108" t="s">
        <v>446</v>
      </c>
      <c r="N21" s="108" t="s">
        <v>446</v>
      </c>
      <c r="O21" s="108" t="s">
        <v>446</v>
      </c>
      <c r="P21" s="108" t="s">
        <v>446</v>
      </c>
      <c r="Q21" s="110" t="s">
        <v>189</v>
      </c>
      <c r="R21" s="210" t="s">
        <v>331</v>
      </c>
      <c r="S21" s="119" t="s">
        <v>341</v>
      </c>
    </row>
    <row r="22" spans="1:19" x14ac:dyDescent="0.25">
      <c r="A22" s="89">
        <v>0.35416666666666702</v>
      </c>
      <c r="B22" s="89">
        <v>0.35763888888888901</v>
      </c>
      <c r="C22" s="108" t="s">
        <v>446</v>
      </c>
      <c r="E22" s="108" t="s">
        <v>446</v>
      </c>
      <c r="G22" s="108" t="s">
        <v>446</v>
      </c>
      <c r="I22" s="89">
        <v>0.35416666666666702</v>
      </c>
      <c r="J22" s="89">
        <v>0.35763888888888901</v>
      </c>
      <c r="K22" s="108" t="s">
        <v>446</v>
      </c>
      <c r="L22" s="108" t="s">
        <v>446</v>
      </c>
      <c r="M22" s="108" t="s">
        <v>446</v>
      </c>
      <c r="N22" s="108" t="s">
        <v>446</v>
      </c>
      <c r="O22" s="108" t="s">
        <v>446</v>
      </c>
      <c r="P22" s="108" t="s">
        <v>446</v>
      </c>
      <c r="Q22" s="110" t="s">
        <v>189</v>
      </c>
      <c r="R22" s="210" t="s">
        <v>331</v>
      </c>
      <c r="S22" s="119" t="s">
        <v>341</v>
      </c>
    </row>
    <row r="23" spans="1:19" x14ac:dyDescent="0.25">
      <c r="A23" s="89">
        <v>0.35763888888888901</v>
      </c>
      <c r="B23" s="89">
        <v>0.3611111111111111</v>
      </c>
      <c r="C23" s="108" t="s">
        <v>446</v>
      </c>
      <c r="E23" s="108" t="s">
        <v>446</v>
      </c>
      <c r="G23" s="108" t="s">
        <v>446</v>
      </c>
      <c r="I23" s="89">
        <v>0.35763888888888901</v>
      </c>
      <c r="J23" s="89">
        <v>0.3611111111111111</v>
      </c>
      <c r="K23" s="108" t="s">
        <v>446</v>
      </c>
      <c r="L23" s="108" t="s">
        <v>446</v>
      </c>
      <c r="M23" s="108" t="s">
        <v>446</v>
      </c>
      <c r="N23" s="108" t="s">
        <v>446</v>
      </c>
      <c r="O23" s="108" t="s">
        <v>446</v>
      </c>
      <c r="P23" s="108" t="s">
        <v>446</v>
      </c>
      <c r="Q23" s="118" t="s">
        <v>195</v>
      </c>
      <c r="R23" s="210" t="s">
        <v>331</v>
      </c>
      <c r="S23" s="119" t="s">
        <v>341</v>
      </c>
    </row>
    <row r="24" spans="1:19" x14ac:dyDescent="0.25">
      <c r="A24" s="89">
        <v>0.3611111111111111</v>
      </c>
      <c r="B24" s="89">
        <v>0.36458333333333298</v>
      </c>
      <c r="C24" s="108" t="s">
        <v>446</v>
      </c>
      <c r="E24" s="108" t="s">
        <v>446</v>
      </c>
      <c r="G24" s="108" t="s">
        <v>446</v>
      </c>
      <c r="I24" s="89">
        <v>0.3611111111111111</v>
      </c>
      <c r="J24" s="89">
        <v>0.36458333333333298</v>
      </c>
      <c r="K24" s="108" t="s">
        <v>446</v>
      </c>
      <c r="L24" s="108" t="s">
        <v>446</v>
      </c>
      <c r="M24" s="108" t="s">
        <v>446</v>
      </c>
      <c r="N24" s="108" t="s">
        <v>446</v>
      </c>
      <c r="O24" s="108" t="s">
        <v>446</v>
      </c>
      <c r="P24" s="108" t="s">
        <v>446</v>
      </c>
      <c r="Q24" s="118" t="s">
        <v>195</v>
      </c>
      <c r="R24" s="210" t="s">
        <v>331</v>
      </c>
      <c r="S24" s="119" t="s">
        <v>341</v>
      </c>
    </row>
    <row r="25" spans="1:19" x14ac:dyDescent="0.25">
      <c r="A25" s="89">
        <v>0.36458333333333298</v>
      </c>
      <c r="B25" s="89">
        <v>0.36805555555555558</v>
      </c>
      <c r="C25" s="108" t="s">
        <v>446</v>
      </c>
      <c r="E25" s="108" t="s">
        <v>446</v>
      </c>
      <c r="G25" s="108" t="s">
        <v>446</v>
      </c>
      <c r="I25" s="89">
        <v>0.36458333333333298</v>
      </c>
      <c r="J25" s="89">
        <v>0.36805555555555558</v>
      </c>
      <c r="K25" s="108" t="s">
        <v>446</v>
      </c>
      <c r="L25" s="108" t="s">
        <v>446</v>
      </c>
      <c r="M25" s="108" t="s">
        <v>446</v>
      </c>
      <c r="N25" s="108" t="s">
        <v>446</v>
      </c>
      <c r="O25" s="108" t="s">
        <v>446</v>
      </c>
      <c r="P25" s="108" t="s">
        <v>446</v>
      </c>
      <c r="Q25" s="118" t="s">
        <v>195</v>
      </c>
      <c r="R25" s="210" t="s">
        <v>331</v>
      </c>
      <c r="S25" s="119" t="s">
        <v>341</v>
      </c>
    </row>
    <row r="26" spans="1:19" x14ac:dyDescent="0.25">
      <c r="A26" s="89">
        <v>0.36805555555555558</v>
      </c>
      <c r="B26" s="89">
        <v>0.37152777777777773</v>
      </c>
      <c r="C26" s="99" t="s">
        <v>278</v>
      </c>
      <c r="E26" s="114" t="s">
        <v>238</v>
      </c>
      <c r="G26" s="110" t="s">
        <v>194</v>
      </c>
      <c r="I26" s="89">
        <v>0.36805555555555558</v>
      </c>
      <c r="J26" s="89">
        <v>0.37152777777777773</v>
      </c>
      <c r="K26" s="99" t="s">
        <v>278</v>
      </c>
      <c r="L26" s="99" t="s">
        <v>278</v>
      </c>
      <c r="M26" s="210" t="s">
        <v>326</v>
      </c>
      <c r="N26" s="114" t="s">
        <v>243</v>
      </c>
      <c r="O26" s="210" t="s">
        <v>327</v>
      </c>
      <c r="P26" s="210" t="s">
        <v>327</v>
      </c>
      <c r="Q26" s="110" t="s">
        <v>194</v>
      </c>
      <c r="R26" s="114" t="s">
        <v>241</v>
      </c>
      <c r="S26" s="120" t="s">
        <v>205</v>
      </c>
    </row>
    <row r="27" spans="1:19" x14ac:dyDescent="0.25">
      <c r="A27" s="89">
        <v>0.37152777777777773</v>
      </c>
      <c r="B27" s="89">
        <v>0.375</v>
      </c>
      <c r="C27" s="99" t="s">
        <v>278</v>
      </c>
      <c r="E27" s="114" t="s">
        <v>238</v>
      </c>
      <c r="G27" s="110" t="s">
        <v>194</v>
      </c>
      <c r="I27" s="89">
        <v>0.37152777777777773</v>
      </c>
      <c r="J27" s="89">
        <v>0.375</v>
      </c>
      <c r="K27" s="99" t="s">
        <v>278</v>
      </c>
      <c r="L27" s="99" t="s">
        <v>278</v>
      </c>
      <c r="M27" s="210" t="s">
        <v>326</v>
      </c>
      <c r="N27" s="114" t="s">
        <v>243</v>
      </c>
      <c r="O27" s="210" t="s">
        <v>327</v>
      </c>
      <c r="P27" s="210" t="s">
        <v>327</v>
      </c>
      <c r="Q27" s="110" t="s">
        <v>194</v>
      </c>
      <c r="R27" s="114" t="s">
        <v>241</v>
      </c>
      <c r="S27" s="120" t="s">
        <v>205</v>
      </c>
    </row>
    <row r="28" spans="1:19" x14ac:dyDescent="0.25">
      <c r="A28" s="89">
        <v>0.375</v>
      </c>
      <c r="B28" s="89">
        <v>0.37847222222222199</v>
      </c>
      <c r="C28" s="99" t="s">
        <v>278</v>
      </c>
      <c r="E28" s="114" t="s">
        <v>238</v>
      </c>
      <c r="G28" s="110" t="s">
        <v>194</v>
      </c>
      <c r="I28" s="89">
        <v>0.375</v>
      </c>
      <c r="J28" s="89">
        <v>0.37847222222222199</v>
      </c>
      <c r="K28" s="99" t="s">
        <v>278</v>
      </c>
      <c r="L28" s="99" t="s">
        <v>278</v>
      </c>
      <c r="M28" s="210" t="s">
        <v>326</v>
      </c>
      <c r="N28" s="114" t="s">
        <v>243</v>
      </c>
      <c r="O28" s="210" t="s">
        <v>327</v>
      </c>
      <c r="P28" s="210" t="s">
        <v>327</v>
      </c>
      <c r="Q28" s="110" t="s">
        <v>194</v>
      </c>
      <c r="R28" s="114" t="s">
        <v>241</v>
      </c>
      <c r="S28" s="120" t="s">
        <v>205</v>
      </c>
    </row>
    <row r="29" spans="1:19" x14ac:dyDescent="0.25">
      <c r="A29" s="89">
        <v>0.37847222222222199</v>
      </c>
      <c r="B29" s="89">
        <v>0.38194444444444398</v>
      </c>
      <c r="C29" s="99" t="s">
        <v>278</v>
      </c>
      <c r="E29" s="92" t="s">
        <v>151</v>
      </c>
      <c r="G29" s="110" t="s">
        <v>194</v>
      </c>
      <c r="I29" s="89">
        <v>0.37847222222222199</v>
      </c>
      <c r="J29" s="89">
        <v>0.38194444444444398</v>
      </c>
      <c r="K29" s="99" t="s">
        <v>278</v>
      </c>
      <c r="L29" s="99" t="s">
        <v>278</v>
      </c>
      <c r="M29" s="210" t="s">
        <v>326</v>
      </c>
      <c r="N29" s="114" t="s">
        <v>243</v>
      </c>
      <c r="O29" s="210" t="s">
        <v>327</v>
      </c>
      <c r="P29" s="210" t="s">
        <v>327</v>
      </c>
      <c r="Q29" s="110" t="s">
        <v>194</v>
      </c>
      <c r="R29" s="114" t="s">
        <v>241</v>
      </c>
      <c r="S29" s="120" t="s">
        <v>205</v>
      </c>
    </row>
    <row r="30" spans="1:19" x14ac:dyDescent="0.25">
      <c r="A30" s="89">
        <v>0.38194444444444398</v>
      </c>
      <c r="B30" s="89">
        <v>0.38541666666666702</v>
      </c>
      <c r="C30" s="99" t="s">
        <v>278</v>
      </c>
      <c r="E30" s="92" t="s">
        <v>151</v>
      </c>
      <c r="G30" s="110" t="s">
        <v>194</v>
      </c>
      <c r="I30" s="89">
        <v>0.38194444444444398</v>
      </c>
      <c r="J30" s="89">
        <v>0.38541666666666702</v>
      </c>
      <c r="K30" s="99" t="s">
        <v>278</v>
      </c>
      <c r="L30" s="99" t="s">
        <v>278</v>
      </c>
      <c r="M30" s="210" t="s">
        <v>326</v>
      </c>
      <c r="N30" s="114" t="s">
        <v>243</v>
      </c>
      <c r="O30" s="210" t="s">
        <v>326</v>
      </c>
      <c r="P30" s="106" t="s">
        <v>195</v>
      </c>
      <c r="Q30" s="110" t="s">
        <v>194</v>
      </c>
      <c r="R30" s="114" t="s">
        <v>241</v>
      </c>
      <c r="S30" s="120" t="s">
        <v>205</v>
      </c>
    </row>
    <row r="31" spans="1:19" x14ac:dyDescent="0.25">
      <c r="A31" s="89">
        <v>0.38541666666666702</v>
      </c>
      <c r="B31" s="89">
        <v>0.38888888888888901</v>
      </c>
      <c r="C31" s="99" t="s">
        <v>278</v>
      </c>
      <c r="E31" s="92" t="s">
        <v>151</v>
      </c>
      <c r="G31" s="110" t="s">
        <v>194</v>
      </c>
      <c r="I31" s="89">
        <v>0.38541666666666702</v>
      </c>
      <c r="J31" s="89">
        <v>0.38888888888888901</v>
      </c>
      <c r="K31" s="99" t="s">
        <v>278</v>
      </c>
      <c r="L31" s="99" t="s">
        <v>278</v>
      </c>
      <c r="M31" s="210" t="s">
        <v>326</v>
      </c>
      <c r="N31" s="114" t="s">
        <v>243</v>
      </c>
      <c r="O31" s="210" t="s">
        <v>326</v>
      </c>
      <c r="P31" s="106" t="s">
        <v>195</v>
      </c>
      <c r="Q31" s="110" t="s">
        <v>194</v>
      </c>
      <c r="R31" s="114" t="s">
        <v>241</v>
      </c>
      <c r="S31" s="120" t="s">
        <v>205</v>
      </c>
    </row>
    <row r="32" spans="1:19" x14ac:dyDescent="0.25">
      <c r="A32" s="89">
        <v>0.38888888888888901</v>
      </c>
      <c r="B32" s="89">
        <v>0.39236111111111099</v>
      </c>
      <c r="C32" s="99" t="s">
        <v>278</v>
      </c>
      <c r="E32" s="92" t="s">
        <v>151</v>
      </c>
      <c r="G32" s="110" t="s">
        <v>194</v>
      </c>
      <c r="I32" s="89">
        <v>0.38888888888888901</v>
      </c>
      <c r="J32" s="89">
        <v>0.39236111111111099</v>
      </c>
      <c r="K32" s="99" t="s">
        <v>278</v>
      </c>
      <c r="L32" s="99" t="s">
        <v>278</v>
      </c>
      <c r="M32" s="210" t="s">
        <v>328</v>
      </c>
      <c r="N32" s="114" t="s">
        <v>243</v>
      </c>
      <c r="O32" s="210" t="s">
        <v>326</v>
      </c>
      <c r="P32" s="106" t="s">
        <v>195</v>
      </c>
      <c r="Q32" s="110" t="s">
        <v>194</v>
      </c>
      <c r="R32" s="114" t="s">
        <v>241</v>
      </c>
      <c r="S32" s="118" t="s">
        <v>195</v>
      </c>
    </row>
    <row r="33" spans="1:19" x14ac:dyDescent="0.25">
      <c r="A33" s="89">
        <v>0.39236111111111099</v>
      </c>
      <c r="B33" s="89">
        <v>0.39583333333333298</v>
      </c>
      <c r="C33" s="99" t="s">
        <v>278</v>
      </c>
      <c r="E33" s="92" t="s">
        <v>151</v>
      </c>
      <c r="G33" s="110" t="s">
        <v>194</v>
      </c>
      <c r="I33" s="89">
        <v>0.39236111111111099</v>
      </c>
      <c r="J33" s="89">
        <v>0.39583333333333298</v>
      </c>
      <c r="K33" s="99" t="s">
        <v>278</v>
      </c>
      <c r="L33" s="99" t="s">
        <v>278</v>
      </c>
      <c r="M33" s="210" t="s">
        <v>328</v>
      </c>
      <c r="N33" s="114" t="s">
        <v>243</v>
      </c>
      <c r="O33" s="210" t="s">
        <v>326</v>
      </c>
      <c r="P33" s="106" t="s">
        <v>195</v>
      </c>
      <c r="Q33" s="110" t="s">
        <v>194</v>
      </c>
      <c r="R33" s="114" t="s">
        <v>241</v>
      </c>
      <c r="S33" s="118" t="s">
        <v>195</v>
      </c>
    </row>
    <row r="34" spans="1:19" x14ac:dyDescent="0.25">
      <c r="A34" s="89">
        <v>0.39583333333333298</v>
      </c>
      <c r="B34" s="89">
        <v>0.39930555555555558</v>
      </c>
      <c r="C34" s="96" t="s">
        <v>163</v>
      </c>
      <c r="E34" s="92" t="s">
        <v>151</v>
      </c>
      <c r="G34" s="110" t="s">
        <v>194</v>
      </c>
      <c r="I34" s="89">
        <v>0.39583333333333298</v>
      </c>
      <c r="J34" s="89">
        <v>0.39930555555555558</v>
      </c>
      <c r="K34" s="210" t="s">
        <v>327</v>
      </c>
      <c r="L34" s="96" t="s">
        <v>163</v>
      </c>
      <c r="M34" s="210" t="s">
        <v>328</v>
      </c>
      <c r="N34" s="114" t="s">
        <v>243</v>
      </c>
      <c r="O34" s="210" t="s">
        <v>326</v>
      </c>
      <c r="P34" s="106" t="s">
        <v>195</v>
      </c>
      <c r="Q34" s="110" t="s">
        <v>194</v>
      </c>
      <c r="R34" s="114" t="s">
        <v>241</v>
      </c>
      <c r="S34" s="118" t="s">
        <v>195</v>
      </c>
    </row>
    <row r="35" spans="1:19" x14ac:dyDescent="0.25">
      <c r="A35" s="89">
        <v>0.39930555555555558</v>
      </c>
      <c r="B35" s="89">
        <v>0.40277777777777801</v>
      </c>
      <c r="C35" s="96" t="s">
        <v>163</v>
      </c>
      <c r="E35" s="92" t="s">
        <v>151</v>
      </c>
      <c r="G35" s="109" t="s">
        <v>139</v>
      </c>
      <c r="I35" s="89">
        <v>0.39930555555555558</v>
      </c>
      <c r="J35" s="89">
        <v>0.40277777777777801</v>
      </c>
      <c r="K35" s="210" t="s">
        <v>327</v>
      </c>
      <c r="L35" s="96" t="s">
        <v>163</v>
      </c>
      <c r="M35" s="210" t="s">
        <v>328</v>
      </c>
      <c r="N35" s="114" t="s">
        <v>243</v>
      </c>
      <c r="O35" s="210" t="s">
        <v>326</v>
      </c>
      <c r="P35" s="109" t="s">
        <v>139</v>
      </c>
      <c r="Q35" s="106" t="s">
        <v>195</v>
      </c>
      <c r="R35" s="114" t="s">
        <v>241</v>
      </c>
      <c r="S35" s="118" t="s">
        <v>195</v>
      </c>
    </row>
    <row r="36" spans="1:19" x14ac:dyDescent="0.25">
      <c r="A36" s="89">
        <v>0.40277777777777801</v>
      </c>
      <c r="B36" s="89">
        <v>0.40625</v>
      </c>
      <c r="C36" s="96" t="s">
        <v>163</v>
      </c>
      <c r="E36" s="92" t="s">
        <v>151</v>
      </c>
      <c r="G36" s="109" t="s">
        <v>139</v>
      </c>
      <c r="I36" s="89">
        <v>0.40277777777777801</v>
      </c>
      <c r="J36" s="89">
        <v>0.40625</v>
      </c>
      <c r="K36" s="210" t="s">
        <v>327</v>
      </c>
      <c r="L36" s="96" t="s">
        <v>163</v>
      </c>
      <c r="M36" s="210" t="s">
        <v>328</v>
      </c>
      <c r="N36" s="114" t="s">
        <v>243</v>
      </c>
      <c r="O36" s="210" t="s">
        <v>328</v>
      </c>
      <c r="P36" s="109" t="s">
        <v>139</v>
      </c>
      <c r="Q36" s="106" t="s">
        <v>195</v>
      </c>
      <c r="R36" s="114" t="s">
        <v>241</v>
      </c>
      <c r="S36" s="118" t="s">
        <v>195</v>
      </c>
    </row>
    <row r="37" spans="1:19" x14ac:dyDescent="0.25">
      <c r="A37" s="89">
        <v>0.40625</v>
      </c>
      <c r="B37" s="89">
        <v>0.40972222222222199</v>
      </c>
      <c r="C37" s="96" t="s">
        <v>163</v>
      </c>
      <c r="E37" s="92" t="s">
        <v>151</v>
      </c>
      <c r="G37" s="111" t="s">
        <v>166</v>
      </c>
      <c r="I37" s="89">
        <v>0.40625</v>
      </c>
      <c r="J37" s="89">
        <v>0.40972222222222199</v>
      </c>
      <c r="K37" s="210" t="s">
        <v>327</v>
      </c>
      <c r="L37" s="96" t="s">
        <v>163</v>
      </c>
      <c r="M37" s="210" t="s">
        <v>328</v>
      </c>
      <c r="N37" s="114" t="s">
        <v>243</v>
      </c>
      <c r="O37" s="210" t="s">
        <v>328</v>
      </c>
      <c r="P37" s="111" t="s">
        <v>166</v>
      </c>
      <c r="Q37" s="106" t="s">
        <v>195</v>
      </c>
      <c r="R37" s="114" t="s">
        <v>241</v>
      </c>
      <c r="S37" s="118" t="s">
        <v>195</v>
      </c>
    </row>
    <row r="38" spans="1:19" x14ac:dyDescent="0.25">
      <c r="A38" s="89">
        <v>0.40972222222222199</v>
      </c>
      <c r="B38" s="89">
        <v>0.41319444444444398</v>
      </c>
      <c r="C38" s="109" t="s">
        <v>139</v>
      </c>
      <c r="E38" s="109" t="s">
        <v>139</v>
      </c>
      <c r="G38" s="111" t="s">
        <v>166</v>
      </c>
      <c r="I38" s="89">
        <v>0.40972222222222199</v>
      </c>
      <c r="J38" s="89">
        <v>0.41319444444444398</v>
      </c>
      <c r="K38" s="210" t="s">
        <v>328</v>
      </c>
      <c r="L38" s="109" t="s">
        <v>139</v>
      </c>
      <c r="M38" s="106" t="s">
        <v>195</v>
      </c>
      <c r="N38" s="109" t="s">
        <v>139</v>
      </c>
      <c r="O38" s="210" t="s">
        <v>328</v>
      </c>
      <c r="P38" s="111" t="s">
        <v>166</v>
      </c>
      <c r="Q38" s="106" t="s">
        <v>195</v>
      </c>
      <c r="R38" s="106" t="s">
        <v>195</v>
      </c>
      <c r="S38" s="118" t="s">
        <v>195</v>
      </c>
    </row>
    <row r="39" spans="1:19" x14ac:dyDescent="0.25">
      <c r="A39" s="89">
        <v>0.41319444444444398</v>
      </c>
      <c r="B39" s="89">
        <v>0.41666666666666602</v>
      </c>
      <c r="C39" s="109" t="s">
        <v>139</v>
      </c>
      <c r="E39" s="109" t="s">
        <v>139</v>
      </c>
      <c r="G39" s="111" t="s">
        <v>166</v>
      </c>
      <c r="I39" s="89">
        <v>0.41319444444444398</v>
      </c>
      <c r="J39" s="89">
        <v>0.41666666666666602</v>
      </c>
      <c r="K39" s="210" t="s">
        <v>328</v>
      </c>
      <c r="L39" s="109" t="s">
        <v>139</v>
      </c>
      <c r="M39" s="106" t="s">
        <v>195</v>
      </c>
      <c r="N39" s="109" t="s">
        <v>139</v>
      </c>
      <c r="O39" s="210" t="s">
        <v>328</v>
      </c>
      <c r="P39" s="111" t="s">
        <v>166</v>
      </c>
      <c r="Q39" s="106" t="s">
        <v>195</v>
      </c>
      <c r="R39" s="106" t="s">
        <v>195</v>
      </c>
      <c r="S39" s="118" t="s">
        <v>195</v>
      </c>
    </row>
    <row r="40" spans="1:19" x14ac:dyDescent="0.25">
      <c r="A40" s="89">
        <v>0.41666666666666602</v>
      </c>
      <c r="B40" s="89">
        <v>0.42013888888888901</v>
      </c>
      <c r="C40" s="110" t="s">
        <v>192</v>
      </c>
      <c r="E40" s="92" t="s">
        <v>272</v>
      </c>
      <c r="G40" s="111" t="s">
        <v>166</v>
      </c>
      <c r="I40" s="89">
        <v>0.41666666666666602</v>
      </c>
      <c r="J40" s="89">
        <v>0.42013888888888901</v>
      </c>
      <c r="K40" s="210" t="s">
        <v>328</v>
      </c>
      <c r="L40" s="210" t="s">
        <v>327</v>
      </c>
      <c r="M40" s="114" t="s">
        <v>243</v>
      </c>
      <c r="N40" s="210" t="s">
        <v>327</v>
      </c>
      <c r="O40" s="210" t="s">
        <v>328</v>
      </c>
      <c r="P40" s="111" t="s">
        <v>166</v>
      </c>
      <c r="Q40" s="110" t="s">
        <v>192</v>
      </c>
      <c r="R40" s="114" t="s">
        <v>241</v>
      </c>
      <c r="S40" s="119" t="s">
        <v>245</v>
      </c>
    </row>
    <row r="41" spans="1:19" x14ac:dyDescent="0.25">
      <c r="A41" s="89">
        <v>0.42013888888888901</v>
      </c>
      <c r="B41" s="89">
        <v>0.42361111111111099</v>
      </c>
      <c r="C41" s="110" t="s">
        <v>192</v>
      </c>
      <c r="E41" s="92" t="s">
        <v>272</v>
      </c>
      <c r="G41" s="111" t="s">
        <v>166</v>
      </c>
      <c r="I41" s="89">
        <v>0.42013888888888901</v>
      </c>
      <c r="J41" s="89">
        <v>0.42361111111111099</v>
      </c>
      <c r="K41" s="210" t="s">
        <v>328</v>
      </c>
      <c r="L41" s="210" t="s">
        <v>327</v>
      </c>
      <c r="M41" s="114" t="s">
        <v>243</v>
      </c>
      <c r="N41" s="210" t="s">
        <v>327</v>
      </c>
      <c r="O41" s="210" t="s">
        <v>328</v>
      </c>
      <c r="P41" s="111" t="s">
        <v>166</v>
      </c>
      <c r="Q41" s="110" t="s">
        <v>192</v>
      </c>
      <c r="R41" s="114" t="s">
        <v>241</v>
      </c>
      <c r="S41" s="119" t="s">
        <v>245</v>
      </c>
    </row>
    <row r="42" spans="1:19" x14ac:dyDescent="0.25">
      <c r="A42" s="89">
        <v>0.42361111111111099</v>
      </c>
      <c r="B42" s="89">
        <v>0.42708333333333331</v>
      </c>
      <c r="C42" s="110" t="s">
        <v>192</v>
      </c>
      <c r="E42" s="92" t="s">
        <v>272</v>
      </c>
      <c r="G42" s="111" t="s">
        <v>166</v>
      </c>
      <c r="I42" s="89">
        <v>0.42361111111111099</v>
      </c>
      <c r="J42" s="89">
        <v>0.42708333333333331</v>
      </c>
      <c r="K42" s="210" t="s">
        <v>328</v>
      </c>
      <c r="L42" s="210" t="s">
        <v>327</v>
      </c>
      <c r="M42" s="114" t="s">
        <v>243</v>
      </c>
      <c r="N42" s="210" t="s">
        <v>327</v>
      </c>
      <c r="O42" s="210" t="s">
        <v>329</v>
      </c>
      <c r="P42" s="111" t="s">
        <v>166</v>
      </c>
      <c r="Q42" s="110" t="s">
        <v>192</v>
      </c>
      <c r="R42" s="114" t="s">
        <v>241</v>
      </c>
      <c r="S42" s="119" t="s">
        <v>245</v>
      </c>
    </row>
    <row r="43" spans="1:19" x14ac:dyDescent="0.25">
      <c r="A43" s="89">
        <v>0.4291666666666667</v>
      </c>
      <c r="B43" s="89">
        <v>0.43055555555555503</v>
      </c>
      <c r="C43" s="110" t="s">
        <v>192</v>
      </c>
      <c r="E43" s="92" t="s">
        <v>272</v>
      </c>
      <c r="G43" s="111" t="s">
        <v>166</v>
      </c>
      <c r="I43" s="89">
        <v>0.4291666666666667</v>
      </c>
      <c r="J43" s="89">
        <v>0.43055555555555503</v>
      </c>
      <c r="K43" s="210" t="s">
        <v>328</v>
      </c>
      <c r="L43" s="210" t="s">
        <v>327</v>
      </c>
      <c r="M43" s="114" t="s">
        <v>243</v>
      </c>
      <c r="N43" s="210" t="s">
        <v>327</v>
      </c>
      <c r="O43" s="210" t="s">
        <v>329</v>
      </c>
      <c r="P43" s="111" t="s">
        <v>166</v>
      </c>
      <c r="Q43" s="110" t="s">
        <v>192</v>
      </c>
      <c r="R43" s="114" t="s">
        <v>241</v>
      </c>
      <c r="S43" s="119" t="s">
        <v>245</v>
      </c>
    </row>
    <row r="44" spans="1:19" x14ac:dyDescent="0.25">
      <c r="A44" s="89">
        <v>0.43055555555555503</v>
      </c>
      <c r="B44" s="89">
        <v>0.43402777777777701</v>
      </c>
      <c r="C44" s="110" t="s">
        <v>192</v>
      </c>
      <c r="E44" s="92" t="s">
        <v>272</v>
      </c>
      <c r="G44" s="111" t="s">
        <v>166</v>
      </c>
      <c r="I44" s="89">
        <v>0.43055555555555503</v>
      </c>
      <c r="J44" s="89">
        <v>0.43402777777777701</v>
      </c>
      <c r="K44" s="106" t="s">
        <v>195</v>
      </c>
      <c r="L44" s="106" t="s">
        <v>195</v>
      </c>
      <c r="M44" s="114" t="s">
        <v>243</v>
      </c>
      <c r="N44" s="210" t="s">
        <v>330</v>
      </c>
      <c r="O44" s="210" t="s">
        <v>329</v>
      </c>
      <c r="P44" s="111" t="s">
        <v>166</v>
      </c>
      <c r="Q44" s="110" t="s">
        <v>192</v>
      </c>
      <c r="R44" s="114" t="s">
        <v>241</v>
      </c>
      <c r="S44" s="119" t="s">
        <v>245</v>
      </c>
    </row>
    <row r="45" spans="1:19" x14ac:dyDescent="0.25">
      <c r="A45" s="89">
        <v>0.43402777777777701</v>
      </c>
      <c r="B45" s="89">
        <v>0.4375</v>
      </c>
      <c r="C45" s="110" t="s">
        <v>192</v>
      </c>
      <c r="E45" s="92" t="s">
        <v>272</v>
      </c>
      <c r="G45" s="111" t="s">
        <v>166</v>
      </c>
      <c r="I45" s="89">
        <v>0.43402777777777701</v>
      </c>
      <c r="J45" s="89">
        <v>0.4375</v>
      </c>
      <c r="K45" s="106" t="s">
        <v>195</v>
      </c>
      <c r="L45" s="106" t="s">
        <v>195</v>
      </c>
      <c r="M45" s="114" t="s">
        <v>243</v>
      </c>
      <c r="N45" s="210" t="s">
        <v>330</v>
      </c>
      <c r="O45" s="210" t="s">
        <v>329</v>
      </c>
      <c r="P45" s="111" t="s">
        <v>166</v>
      </c>
      <c r="Q45" s="110" t="s">
        <v>192</v>
      </c>
      <c r="R45" s="114" t="s">
        <v>241</v>
      </c>
      <c r="S45" s="119" t="s">
        <v>245</v>
      </c>
    </row>
    <row r="46" spans="1:19" x14ac:dyDescent="0.25">
      <c r="A46" s="89">
        <v>0.4375</v>
      </c>
      <c r="B46" s="89">
        <v>0.44097222222222199</v>
      </c>
      <c r="C46" s="110" t="s">
        <v>192</v>
      </c>
      <c r="E46" s="92" t="s">
        <v>272</v>
      </c>
      <c r="G46" s="96" t="s">
        <v>163</v>
      </c>
      <c r="I46" s="89">
        <v>0.4375</v>
      </c>
      <c r="J46" s="89">
        <v>0.44097222222222199</v>
      </c>
      <c r="K46" s="106" t="s">
        <v>195</v>
      </c>
      <c r="L46" s="106" t="s">
        <v>195</v>
      </c>
      <c r="M46" s="114" t="s">
        <v>243</v>
      </c>
      <c r="N46" s="210" t="s">
        <v>330</v>
      </c>
      <c r="O46" s="210" t="s">
        <v>329</v>
      </c>
      <c r="P46" s="96" t="s">
        <v>163</v>
      </c>
      <c r="Q46" s="110" t="s">
        <v>192</v>
      </c>
      <c r="R46" s="114" t="s">
        <v>241</v>
      </c>
      <c r="S46" s="119" t="s">
        <v>245</v>
      </c>
    </row>
    <row r="47" spans="1:19" x14ac:dyDescent="0.25">
      <c r="A47" s="89">
        <v>0.44097222222222199</v>
      </c>
      <c r="B47" s="89">
        <v>0.44444444444444398</v>
      </c>
      <c r="C47" s="110" t="s">
        <v>192</v>
      </c>
      <c r="E47" s="92" t="s">
        <v>272</v>
      </c>
      <c r="G47" s="96" t="s">
        <v>163</v>
      </c>
      <c r="I47" s="89">
        <v>0.44097222222222199</v>
      </c>
      <c r="J47" s="89">
        <v>0.44444444444444398</v>
      </c>
      <c r="K47" s="106" t="s">
        <v>195</v>
      </c>
      <c r="L47" s="106" t="s">
        <v>195</v>
      </c>
      <c r="M47" s="114" t="s">
        <v>243</v>
      </c>
      <c r="N47" s="210" t="s">
        <v>330</v>
      </c>
      <c r="O47" s="210" t="s">
        <v>329</v>
      </c>
      <c r="P47" s="96" t="s">
        <v>163</v>
      </c>
      <c r="Q47" s="110" t="s">
        <v>192</v>
      </c>
      <c r="R47" s="114" t="s">
        <v>241</v>
      </c>
      <c r="S47" s="119" t="s">
        <v>245</v>
      </c>
    </row>
    <row r="48" spans="1:19" x14ac:dyDescent="0.25">
      <c r="A48" s="89">
        <v>0.44444444444444398</v>
      </c>
      <c r="B48" s="89">
        <v>0.44791666666666602</v>
      </c>
      <c r="C48" s="110" t="s">
        <v>192</v>
      </c>
      <c r="E48" s="92" t="s">
        <v>272</v>
      </c>
      <c r="G48" s="96" t="s">
        <v>163</v>
      </c>
      <c r="I48" s="89">
        <v>0.44444444444444398</v>
      </c>
      <c r="J48" s="89">
        <v>0.44791666666666602</v>
      </c>
      <c r="K48" s="106" t="s">
        <v>195</v>
      </c>
      <c r="L48" s="106" t="s">
        <v>195</v>
      </c>
      <c r="M48" s="114" t="s">
        <v>243</v>
      </c>
      <c r="N48" s="106" t="s">
        <v>195</v>
      </c>
      <c r="O48" s="210" t="s">
        <v>329</v>
      </c>
      <c r="P48" s="96" t="s">
        <v>163</v>
      </c>
      <c r="Q48" s="110" t="s">
        <v>192</v>
      </c>
      <c r="R48" s="114" t="s">
        <v>241</v>
      </c>
      <c r="S48" s="119" t="s">
        <v>245</v>
      </c>
    </row>
    <row r="49" spans="1:19" x14ac:dyDescent="0.25">
      <c r="A49" s="89">
        <v>0.44791666666666602</v>
      </c>
      <c r="B49" s="89">
        <v>0.45138888888888801</v>
      </c>
      <c r="C49" s="96" t="s">
        <v>154</v>
      </c>
      <c r="E49" s="110" t="s">
        <v>193</v>
      </c>
      <c r="G49" s="96" t="s">
        <v>163</v>
      </c>
      <c r="I49" s="89">
        <v>0.44791666666666602</v>
      </c>
      <c r="J49" s="89">
        <v>0.45138888888888801</v>
      </c>
      <c r="K49" s="96" t="s">
        <v>154</v>
      </c>
      <c r="L49" s="99" t="s">
        <v>211</v>
      </c>
      <c r="M49" s="106" t="s">
        <v>195</v>
      </c>
      <c r="N49" s="106" t="s">
        <v>195</v>
      </c>
      <c r="O49" s="210" t="s">
        <v>329</v>
      </c>
      <c r="P49" s="96" t="s">
        <v>163</v>
      </c>
      <c r="Q49" s="110" t="s">
        <v>193</v>
      </c>
      <c r="R49" s="106" t="s">
        <v>195</v>
      </c>
      <c r="S49" s="120" t="s">
        <v>219</v>
      </c>
    </row>
    <row r="50" spans="1:19" x14ac:dyDescent="0.25">
      <c r="A50" s="89">
        <v>0.45138888888888801</v>
      </c>
      <c r="B50" s="89">
        <v>0.45486111111111099</v>
      </c>
      <c r="C50" s="96" t="s">
        <v>154</v>
      </c>
      <c r="E50" s="110" t="s">
        <v>193</v>
      </c>
      <c r="G50" s="114" t="s">
        <v>238</v>
      </c>
      <c r="I50" s="89">
        <v>0.45138888888888801</v>
      </c>
      <c r="J50" s="89">
        <v>0.45486111111111099</v>
      </c>
      <c r="K50" s="96" t="s">
        <v>154</v>
      </c>
      <c r="L50" s="99" t="s">
        <v>211</v>
      </c>
      <c r="M50" s="106" t="s">
        <v>195</v>
      </c>
      <c r="N50" s="106" t="s">
        <v>195</v>
      </c>
      <c r="O50" s="106" t="s">
        <v>195</v>
      </c>
      <c r="P50" s="114" t="s">
        <v>243</v>
      </c>
      <c r="Q50" s="110" t="s">
        <v>193</v>
      </c>
      <c r="R50" s="114" t="s">
        <v>212</v>
      </c>
      <c r="S50" s="120" t="s">
        <v>219</v>
      </c>
    </row>
    <row r="51" spans="1:19" x14ac:dyDescent="0.25">
      <c r="A51" s="89">
        <v>0.45486111111111099</v>
      </c>
      <c r="B51" s="89">
        <v>0.45833333333333298</v>
      </c>
      <c r="C51" s="96" t="s">
        <v>154</v>
      </c>
      <c r="E51" s="110" t="s">
        <v>193</v>
      </c>
      <c r="G51" s="114" t="s">
        <v>238</v>
      </c>
      <c r="I51" s="89">
        <v>0.45486111111111099</v>
      </c>
      <c r="J51" s="89">
        <v>0.45833333333333298</v>
      </c>
      <c r="K51" s="96" t="s">
        <v>154</v>
      </c>
      <c r="L51" s="99" t="s">
        <v>211</v>
      </c>
      <c r="M51" s="106" t="s">
        <v>195</v>
      </c>
      <c r="N51" s="106" t="s">
        <v>195</v>
      </c>
      <c r="O51" s="106" t="s">
        <v>195</v>
      </c>
      <c r="P51" s="114" t="s">
        <v>243</v>
      </c>
      <c r="Q51" s="110" t="s">
        <v>193</v>
      </c>
      <c r="R51" s="114" t="s">
        <v>212</v>
      </c>
      <c r="S51" s="120" t="s">
        <v>219</v>
      </c>
    </row>
    <row r="52" spans="1:19" x14ac:dyDescent="0.25">
      <c r="A52" s="89">
        <v>0.45833333333333331</v>
      </c>
      <c r="B52" s="89">
        <v>0.46180555555555558</v>
      </c>
      <c r="C52" s="96" t="s">
        <v>154</v>
      </c>
      <c r="E52" s="110" t="s">
        <v>193</v>
      </c>
      <c r="G52" s="114" t="s">
        <v>238</v>
      </c>
      <c r="I52" s="89">
        <v>0.45833333333333331</v>
      </c>
      <c r="J52" s="89">
        <v>0.46180555555555558</v>
      </c>
      <c r="K52" s="96" t="s">
        <v>154</v>
      </c>
      <c r="L52" s="99" t="s">
        <v>211</v>
      </c>
      <c r="M52" s="106" t="s">
        <v>195</v>
      </c>
      <c r="N52" s="106" t="s">
        <v>195</v>
      </c>
      <c r="O52" s="106" t="s">
        <v>195</v>
      </c>
      <c r="P52" s="114" t="s">
        <v>243</v>
      </c>
      <c r="Q52" s="110" t="s">
        <v>193</v>
      </c>
      <c r="R52" s="114" t="s">
        <v>212</v>
      </c>
      <c r="S52" s="120" t="s">
        <v>219</v>
      </c>
    </row>
    <row r="53" spans="1:19" x14ac:dyDescent="0.25">
      <c r="A53" s="89">
        <v>0.46180555555555558</v>
      </c>
      <c r="B53" s="89">
        <v>0.46527777777777773</v>
      </c>
      <c r="C53" s="96" t="s">
        <v>154</v>
      </c>
      <c r="E53" s="110" t="s">
        <v>193</v>
      </c>
      <c r="G53" s="92" t="s">
        <v>151</v>
      </c>
      <c r="I53" s="89">
        <v>0.46180555555555558</v>
      </c>
      <c r="J53" s="89">
        <v>0.46527777777777773</v>
      </c>
      <c r="K53" s="96" t="s">
        <v>154</v>
      </c>
      <c r="L53" s="99" t="s">
        <v>211</v>
      </c>
      <c r="M53" s="106" t="s">
        <v>195</v>
      </c>
      <c r="N53" s="106" t="s">
        <v>195</v>
      </c>
      <c r="O53" s="106" t="s">
        <v>195</v>
      </c>
      <c r="P53" s="114" t="s">
        <v>243</v>
      </c>
      <c r="Q53" s="110" t="s">
        <v>193</v>
      </c>
      <c r="R53" s="114" t="s">
        <v>212</v>
      </c>
      <c r="S53" s="120" t="s">
        <v>219</v>
      </c>
    </row>
    <row r="54" spans="1:19" x14ac:dyDescent="0.25">
      <c r="A54" s="89">
        <v>0.46527777777777701</v>
      </c>
      <c r="B54" s="89">
        <v>0.468749999999999</v>
      </c>
      <c r="C54" s="96" t="s">
        <v>154</v>
      </c>
      <c r="E54" s="110" t="s">
        <v>193</v>
      </c>
      <c r="G54" s="92" t="s">
        <v>151</v>
      </c>
      <c r="I54" s="89">
        <v>0.46527777777777701</v>
      </c>
      <c r="J54" s="89">
        <v>0.468749999999999</v>
      </c>
      <c r="K54" s="96" t="s">
        <v>154</v>
      </c>
      <c r="L54" s="99" t="s">
        <v>211</v>
      </c>
      <c r="M54" s="106" t="s">
        <v>195</v>
      </c>
      <c r="N54" s="106" t="s">
        <v>195</v>
      </c>
      <c r="O54" s="106" t="s">
        <v>195</v>
      </c>
      <c r="P54" s="114" t="s">
        <v>243</v>
      </c>
      <c r="Q54" s="110" t="s">
        <v>193</v>
      </c>
      <c r="R54" s="114" t="s">
        <v>212</v>
      </c>
      <c r="S54" s="120" t="s">
        <v>219</v>
      </c>
    </row>
    <row r="55" spans="1:19" x14ac:dyDescent="0.25">
      <c r="A55" s="89">
        <v>0.468749999999999</v>
      </c>
      <c r="B55" s="89">
        <v>0.47222222222222199</v>
      </c>
      <c r="C55" s="96" t="s">
        <v>154</v>
      </c>
      <c r="E55" s="110" t="s">
        <v>193</v>
      </c>
      <c r="G55" s="92" t="s">
        <v>151</v>
      </c>
      <c r="I55" s="89">
        <v>0.468749999999999</v>
      </c>
      <c r="J55" s="89">
        <v>0.47222222222222199</v>
      </c>
      <c r="K55" s="96" t="s">
        <v>154</v>
      </c>
      <c r="L55" s="99" t="s">
        <v>211</v>
      </c>
      <c r="M55" s="106" t="s">
        <v>195</v>
      </c>
      <c r="N55" s="106" t="s">
        <v>195</v>
      </c>
      <c r="O55" s="106" t="s">
        <v>195</v>
      </c>
      <c r="P55" s="114" t="s">
        <v>243</v>
      </c>
      <c r="Q55" s="110" t="s">
        <v>193</v>
      </c>
      <c r="R55" s="114" t="s">
        <v>212</v>
      </c>
      <c r="S55" s="120" t="s">
        <v>219</v>
      </c>
    </row>
    <row r="56" spans="1:19" x14ac:dyDescent="0.25">
      <c r="A56" s="89">
        <v>0.47222222222222199</v>
      </c>
      <c r="B56" s="89">
        <v>0.47569444444444398</v>
      </c>
      <c r="C56" s="96" t="s">
        <v>154</v>
      </c>
      <c r="E56" s="110" t="s">
        <v>193</v>
      </c>
      <c r="G56" s="92" t="s">
        <v>151</v>
      </c>
      <c r="I56" s="89">
        <v>0.47222222222222199</v>
      </c>
      <c r="J56" s="89">
        <v>0.47569444444444398</v>
      </c>
      <c r="K56" s="96" t="s">
        <v>154</v>
      </c>
      <c r="L56" s="99" t="s">
        <v>211</v>
      </c>
      <c r="M56" s="106" t="s">
        <v>195</v>
      </c>
      <c r="N56" s="106" t="s">
        <v>195</v>
      </c>
      <c r="O56" s="106" t="s">
        <v>195</v>
      </c>
      <c r="P56" s="114" t="s">
        <v>243</v>
      </c>
      <c r="Q56" s="110" t="s">
        <v>193</v>
      </c>
      <c r="R56" s="114" t="s">
        <v>212</v>
      </c>
      <c r="S56" s="120" t="s">
        <v>219</v>
      </c>
    </row>
    <row r="57" spans="1:19" x14ac:dyDescent="0.25">
      <c r="A57" s="89">
        <v>0.47569444444444398</v>
      </c>
      <c r="B57" s="89">
        <v>0.47916666666666669</v>
      </c>
      <c r="C57" s="99" t="s">
        <v>279</v>
      </c>
      <c r="E57" s="110" t="s">
        <v>193</v>
      </c>
      <c r="G57" s="92" t="s">
        <v>151</v>
      </c>
      <c r="I57" s="89">
        <v>0.47569444444444398</v>
      </c>
      <c r="J57" s="89">
        <v>0.47916666666666669</v>
      </c>
      <c r="K57" s="99" t="s">
        <v>279</v>
      </c>
      <c r="L57" s="99" t="s">
        <v>211</v>
      </c>
      <c r="M57" s="106" t="s">
        <v>195</v>
      </c>
      <c r="N57" s="106" t="s">
        <v>195</v>
      </c>
      <c r="O57" s="106" t="s">
        <v>195</v>
      </c>
      <c r="P57" s="114" t="s">
        <v>243</v>
      </c>
      <c r="Q57" s="110" t="s">
        <v>193</v>
      </c>
      <c r="R57" s="114" t="s">
        <v>212</v>
      </c>
      <c r="S57" s="120" t="s">
        <v>219</v>
      </c>
    </row>
    <row r="58" spans="1:19" x14ac:dyDescent="0.25">
      <c r="A58" s="89">
        <v>0.47916666666666669</v>
      </c>
      <c r="B58" s="89">
        <v>0.48263888888888801</v>
      </c>
      <c r="C58" s="99" t="s">
        <v>279</v>
      </c>
      <c r="E58" s="96" t="s">
        <v>163</v>
      </c>
      <c r="G58" s="92" t="s">
        <v>151</v>
      </c>
      <c r="I58" s="89">
        <v>0.47916666666666669</v>
      </c>
      <c r="J58" s="89">
        <v>0.48263888888888801</v>
      </c>
      <c r="K58" s="99" t="s">
        <v>279</v>
      </c>
      <c r="L58" s="99" t="s">
        <v>211</v>
      </c>
      <c r="M58" s="210" t="s">
        <v>325</v>
      </c>
      <c r="N58" s="96" t="s">
        <v>163</v>
      </c>
      <c r="O58" s="106" t="s">
        <v>195</v>
      </c>
      <c r="P58" s="114" t="s">
        <v>243</v>
      </c>
      <c r="Q58" s="106" t="s">
        <v>195</v>
      </c>
      <c r="R58" s="114" t="s">
        <v>212</v>
      </c>
      <c r="S58" s="120" t="s">
        <v>219</v>
      </c>
    </row>
    <row r="59" spans="1:19" x14ac:dyDescent="0.25">
      <c r="A59" s="89">
        <v>0.48263888888888801</v>
      </c>
      <c r="B59" s="89">
        <v>0.48611111111110999</v>
      </c>
      <c r="C59" s="99" t="s">
        <v>279</v>
      </c>
      <c r="E59" s="96" t="s">
        <v>163</v>
      </c>
      <c r="G59" s="92" t="s">
        <v>151</v>
      </c>
      <c r="I59" s="89">
        <v>0.48263888888888801</v>
      </c>
      <c r="J59" s="89">
        <v>0.48611111111110999</v>
      </c>
      <c r="K59" s="99" t="s">
        <v>279</v>
      </c>
      <c r="L59" s="99" t="s">
        <v>211</v>
      </c>
      <c r="M59" s="210" t="s">
        <v>325</v>
      </c>
      <c r="N59" s="96" t="s">
        <v>163</v>
      </c>
      <c r="O59" s="106" t="s">
        <v>195</v>
      </c>
      <c r="P59" s="114" t="s">
        <v>243</v>
      </c>
      <c r="Q59" s="106" t="s">
        <v>195</v>
      </c>
      <c r="R59" s="114" t="s">
        <v>212</v>
      </c>
      <c r="S59" s="210" t="s">
        <v>325</v>
      </c>
    </row>
    <row r="60" spans="1:19" x14ac:dyDescent="0.25">
      <c r="A60" s="89">
        <v>0.48611111111110999</v>
      </c>
      <c r="B60" s="89">
        <v>0.48958333333333298</v>
      </c>
      <c r="C60" s="99" t="s">
        <v>279</v>
      </c>
      <c r="E60" s="96" t="s">
        <v>163</v>
      </c>
      <c r="G60" s="92" t="s">
        <v>151</v>
      </c>
      <c r="I60" s="89">
        <v>0.48611111111110999</v>
      </c>
      <c r="J60" s="89">
        <v>0.48958333333333298</v>
      </c>
      <c r="K60" s="99" t="s">
        <v>279</v>
      </c>
      <c r="L60" s="99" t="s">
        <v>211</v>
      </c>
      <c r="M60" s="210" t="s">
        <v>325</v>
      </c>
      <c r="N60" s="96" t="s">
        <v>163</v>
      </c>
      <c r="O60" s="106" t="s">
        <v>195</v>
      </c>
      <c r="P60" s="114" t="s">
        <v>243</v>
      </c>
      <c r="Q60" s="106" t="s">
        <v>195</v>
      </c>
      <c r="R60" s="114" t="s">
        <v>212</v>
      </c>
      <c r="S60" s="210" t="s">
        <v>325</v>
      </c>
    </row>
    <row r="61" spans="1:19" x14ac:dyDescent="0.25">
      <c r="A61" s="89">
        <v>0.48958333333333298</v>
      </c>
      <c r="B61" s="89">
        <v>0.49305555555555503</v>
      </c>
      <c r="C61" s="99" t="s">
        <v>279</v>
      </c>
      <c r="E61" s="96" t="s">
        <v>163</v>
      </c>
      <c r="G61" s="92" t="s">
        <v>151</v>
      </c>
      <c r="I61" s="89">
        <v>0.48958333333333298</v>
      </c>
      <c r="J61" s="89">
        <v>0.49305555555555503</v>
      </c>
      <c r="K61" s="99" t="s">
        <v>279</v>
      </c>
      <c r="L61" s="99" t="s">
        <v>211</v>
      </c>
      <c r="M61" s="210" t="s">
        <v>325</v>
      </c>
      <c r="N61" s="96" t="s">
        <v>163</v>
      </c>
      <c r="O61" s="106" t="s">
        <v>195</v>
      </c>
      <c r="P61" s="114" t="s">
        <v>243</v>
      </c>
      <c r="Q61" s="106" t="s">
        <v>195</v>
      </c>
      <c r="R61" s="114" t="s">
        <v>212</v>
      </c>
      <c r="S61" s="210" t="s">
        <v>325</v>
      </c>
    </row>
    <row r="62" spans="1:19" x14ac:dyDescent="0.25">
      <c r="A62" s="89">
        <v>0.49305555555555503</v>
      </c>
      <c r="B62" s="89">
        <v>0.49652777777777701</v>
      </c>
      <c r="C62" s="111" t="s">
        <v>166</v>
      </c>
      <c r="E62" s="96" t="s">
        <v>154</v>
      </c>
      <c r="G62" s="92" t="s">
        <v>272</v>
      </c>
      <c r="I62" s="89">
        <v>0.49305555555555503</v>
      </c>
      <c r="J62" s="89">
        <v>0.49652777777777701</v>
      </c>
      <c r="K62" s="210" t="s">
        <v>326</v>
      </c>
      <c r="L62" s="111" t="s">
        <v>166</v>
      </c>
      <c r="M62" s="96" t="s">
        <v>154</v>
      </c>
      <c r="N62" s="99" t="s">
        <v>211</v>
      </c>
      <c r="O62" s="114" t="s">
        <v>243</v>
      </c>
      <c r="P62" s="210" t="s">
        <v>330</v>
      </c>
      <c r="Q62" s="110" t="s">
        <v>190</v>
      </c>
      <c r="R62" s="114" t="s">
        <v>212</v>
      </c>
      <c r="S62" s="210" t="s">
        <v>325</v>
      </c>
    </row>
    <row r="63" spans="1:19" x14ac:dyDescent="0.25">
      <c r="A63" s="89">
        <v>0.49652777777777701</v>
      </c>
      <c r="B63" s="89">
        <v>0.499999999999999</v>
      </c>
      <c r="C63" s="111" t="s">
        <v>166</v>
      </c>
      <c r="E63" s="96" t="s">
        <v>154</v>
      </c>
      <c r="G63" s="92" t="s">
        <v>272</v>
      </c>
      <c r="I63" s="89">
        <v>0.49652777777777701</v>
      </c>
      <c r="J63" s="89">
        <v>0.499999999999999</v>
      </c>
      <c r="K63" s="210" t="s">
        <v>326</v>
      </c>
      <c r="L63" s="111" t="s">
        <v>166</v>
      </c>
      <c r="M63" s="96" t="s">
        <v>154</v>
      </c>
      <c r="N63" s="99" t="s">
        <v>211</v>
      </c>
      <c r="O63" s="114" t="s">
        <v>243</v>
      </c>
      <c r="P63" s="210" t="s">
        <v>330</v>
      </c>
      <c r="Q63" s="110" t="s">
        <v>190</v>
      </c>
      <c r="R63" s="114" t="s">
        <v>212</v>
      </c>
      <c r="S63" s="106" t="s">
        <v>195</v>
      </c>
    </row>
    <row r="64" spans="1:19" x14ac:dyDescent="0.25">
      <c r="A64" s="89">
        <v>0.499999999999999</v>
      </c>
      <c r="B64" s="89">
        <v>0.50347222222222099</v>
      </c>
      <c r="C64" s="111" t="s">
        <v>166</v>
      </c>
      <c r="E64" s="96" t="s">
        <v>154</v>
      </c>
      <c r="G64" s="92" t="s">
        <v>272</v>
      </c>
      <c r="I64" s="89">
        <v>0.499999999999999</v>
      </c>
      <c r="J64" s="89">
        <v>0.50347222222222099</v>
      </c>
      <c r="K64" s="210" t="s">
        <v>326</v>
      </c>
      <c r="L64" s="111" t="s">
        <v>166</v>
      </c>
      <c r="M64" s="96" t="s">
        <v>154</v>
      </c>
      <c r="N64" s="99" t="s">
        <v>211</v>
      </c>
      <c r="O64" s="114" t="s">
        <v>243</v>
      </c>
      <c r="P64" s="210" t="s">
        <v>330</v>
      </c>
      <c r="Q64" s="110" t="s">
        <v>190</v>
      </c>
      <c r="R64" s="114" t="s">
        <v>212</v>
      </c>
      <c r="S64" s="106" t="s">
        <v>195</v>
      </c>
    </row>
    <row r="65" spans="1:19" x14ac:dyDescent="0.25">
      <c r="A65" s="89">
        <v>0.50347222222222099</v>
      </c>
      <c r="B65" s="89">
        <v>0.50694444444444398</v>
      </c>
      <c r="C65" s="111" t="s">
        <v>166</v>
      </c>
      <c r="E65" s="96" t="s">
        <v>154</v>
      </c>
      <c r="G65" s="92" t="s">
        <v>272</v>
      </c>
      <c r="I65" s="89">
        <v>0.50347222222222099</v>
      </c>
      <c r="J65" s="89">
        <v>0.50694444444444398</v>
      </c>
      <c r="K65" s="210" t="s">
        <v>326</v>
      </c>
      <c r="L65" s="111" t="s">
        <v>166</v>
      </c>
      <c r="M65" s="96" t="s">
        <v>154</v>
      </c>
      <c r="N65" s="99" t="s">
        <v>211</v>
      </c>
      <c r="O65" s="114" t="s">
        <v>243</v>
      </c>
      <c r="P65" s="210" t="s">
        <v>330</v>
      </c>
      <c r="Q65" s="110" t="s">
        <v>190</v>
      </c>
      <c r="R65" s="114" t="s">
        <v>212</v>
      </c>
      <c r="S65" s="106" t="s">
        <v>195</v>
      </c>
    </row>
    <row r="66" spans="1:19" x14ac:dyDescent="0.25">
      <c r="A66" s="89">
        <v>0.50694444444444398</v>
      </c>
      <c r="B66" s="89">
        <v>0.51041666666666596</v>
      </c>
      <c r="C66" s="111" t="s">
        <v>166</v>
      </c>
      <c r="E66" s="96" t="s">
        <v>154</v>
      </c>
      <c r="G66" s="92" t="s">
        <v>272</v>
      </c>
      <c r="I66" s="89">
        <v>0.50694444444444398</v>
      </c>
      <c r="J66" s="89">
        <v>0.51041666666666596</v>
      </c>
      <c r="K66" s="210" t="s">
        <v>326</v>
      </c>
      <c r="L66" s="111" t="s">
        <v>166</v>
      </c>
      <c r="M66" s="96" t="s">
        <v>154</v>
      </c>
      <c r="N66" s="99" t="s">
        <v>211</v>
      </c>
      <c r="O66" s="114" t="s">
        <v>243</v>
      </c>
      <c r="P66" s="106" t="s">
        <v>195</v>
      </c>
      <c r="Q66" s="110" t="s">
        <v>190</v>
      </c>
      <c r="R66" s="114" t="s">
        <v>212</v>
      </c>
      <c r="S66" s="106" t="s">
        <v>195</v>
      </c>
    </row>
    <row r="67" spans="1:19" x14ac:dyDescent="0.25">
      <c r="A67" s="89">
        <v>0.51041666666666596</v>
      </c>
      <c r="B67" s="89">
        <v>0.51388888888888795</v>
      </c>
      <c r="C67" s="111" t="s">
        <v>166</v>
      </c>
      <c r="E67" s="96" t="s">
        <v>154</v>
      </c>
      <c r="G67" s="92" t="s">
        <v>272</v>
      </c>
      <c r="I67" s="89">
        <v>0.51041666666666596</v>
      </c>
      <c r="J67" s="89">
        <v>0.51388888888888795</v>
      </c>
      <c r="K67" s="210" t="s">
        <v>326</v>
      </c>
      <c r="L67" s="111" t="s">
        <v>166</v>
      </c>
      <c r="M67" s="96" t="s">
        <v>154</v>
      </c>
      <c r="N67" s="99" t="s">
        <v>211</v>
      </c>
      <c r="O67" s="114" t="s">
        <v>243</v>
      </c>
      <c r="P67" s="106" t="s">
        <v>195</v>
      </c>
      <c r="Q67" s="110" t="s">
        <v>190</v>
      </c>
      <c r="R67" s="114" t="s">
        <v>212</v>
      </c>
      <c r="S67" s="106" t="s">
        <v>195</v>
      </c>
    </row>
    <row r="68" spans="1:19" x14ac:dyDescent="0.25">
      <c r="A68" s="89">
        <v>0.51388888888888795</v>
      </c>
      <c r="B68" s="89">
        <v>0.51736111111111005</v>
      </c>
      <c r="C68" s="111" t="s">
        <v>166</v>
      </c>
      <c r="E68" s="96" t="s">
        <v>154</v>
      </c>
      <c r="G68" s="92" t="s">
        <v>272</v>
      </c>
      <c r="I68" s="89">
        <v>0.51388888888888795</v>
      </c>
      <c r="J68" s="89">
        <v>0.51736111111111005</v>
      </c>
      <c r="K68" s="106" t="s">
        <v>195</v>
      </c>
      <c r="L68" s="111" t="s">
        <v>166</v>
      </c>
      <c r="M68" s="96" t="s">
        <v>154</v>
      </c>
      <c r="N68" s="99" t="s">
        <v>211</v>
      </c>
      <c r="O68" s="114" t="s">
        <v>243</v>
      </c>
      <c r="P68" s="106" t="s">
        <v>195</v>
      </c>
      <c r="Q68" s="110" t="s">
        <v>190</v>
      </c>
      <c r="R68" s="114" t="s">
        <v>212</v>
      </c>
      <c r="S68" s="106" t="s">
        <v>195</v>
      </c>
    </row>
    <row r="69" spans="1:19" x14ac:dyDescent="0.25">
      <c r="A69" s="89">
        <v>0.51736111111111005</v>
      </c>
      <c r="B69" s="89">
        <v>0.52083333333333304</v>
      </c>
      <c r="C69" s="111" t="s">
        <v>166</v>
      </c>
      <c r="E69" s="96" t="s">
        <v>154</v>
      </c>
      <c r="G69" s="92" t="s">
        <v>272</v>
      </c>
      <c r="I69" s="89">
        <v>0.51736111111111005</v>
      </c>
      <c r="J69" s="89">
        <v>0.52083333333333304</v>
      </c>
      <c r="K69" s="106" t="s">
        <v>195</v>
      </c>
      <c r="L69" s="111" t="s">
        <v>166</v>
      </c>
      <c r="M69" s="96" t="s">
        <v>154</v>
      </c>
      <c r="N69" s="99" t="s">
        <v>211</v>
      </c>
      <c r="O69" s="114" t="s">
        <v>243</v>
      </c>
      <c r="P69" s="106" t="s">
        <v>195</v>
      </c>
      <c r="Q69" s="110" t="s">
        <v>190</v>
      </c>
      <c r="R69" s="114" t="s">
        <v>212</v>
      </c>
      <c r="S69" s="106" t="s">
        <v>195</v>
      </c>
    </row>
    <row r="70" spans="1:19" x14ac:dyDescent="0.25">
      <c r="A70" s="89">
        <v>0.52083333333333304</v>
      </c>
      <c r="B70" s="89">
        <v>0.52430555555555503</v>
      </c>
      <c r="C70" s="111" t="s">
        <v>166</v>
      </c>
      <c r="E70" s="94" t="s">
        <v>448</v>
      </c>
      <c r="G70" s="92" t="s">
        <v>272</v>
      </c>
      <c r="I70" s="89">
        <v>0.52083333333333304</v>
      </c>
      <c r="J70" s="89">
        <v>0.52430555555555503</v>
      </c>
      <c r="K70" s="106" t="s">
        <v>195</v>
      </c>
      <c r="L70" s="111" t="s">
        <v>166</v>
      </c>
      <c r="M70" s="94" t="s">
        <v>153</v>
      </c>
      <c r="N70" s="106" t="s">
        <v>195</v>
      </c>
      <c r="O70" s="114" t="s">
        <v>243</v>
      </c>
      <c r="P70" s="106" t="s">
        <v>195</v>
      </c>
      <c r="Q70" s="110" t="s">
        <v>190</v>
      </c>
      <c r="R70" s="114" t="s">
        <v>212</v>
      </c>
      <c r="S70" s="106" t="s">
        <v>195</v>
      </c>
    </row>
    <row r="71" spans="1:19" x14ac:dyDescent="0.25">
      <c r="A71" s="89">
        <v>0.52430555555555503</v>
      </c>
      <c r="B71" s="89">
        <v>0.52777777777777701</v>
      </c>
      <c r="C71" s="94" t="s">
        <v>448</v>
      </c>
      <c r="E71" s="94" t="s">
        <v>448</v>
      </c>
      <c r="G71" s="94" t="s">
        <v>448</v>
      </c>
      <c r="I71" s="89">
        <v>0.52430555555555503</v>
      </c>
      <c r="J71" s="89">
        <v>0.52777777777777701</v>
      </c>
      <c r="K71" s="94" t="s">
        <v>153</v>
      </c>
      <c r="L71" s="106" t="s">
        <v>195</v>
      </c>
      <c r="M71" s="94" t="s">
        <v>153</v>
      </c>
      <c r="N71" s="106" t="s">
        <v>195</v>
      </c>
      <c r="O71" s="94" t="s">
        <v>153</v>
      </c>
      <c r="P71" s="106" t="s">
        <v>195</v>
      </c>
      <c r="Q71" s="210" t="s">
        <v>331</v>
      </c>
      <c r="R71" s="106" t="s">
        <v>195</v>
      </c>
      <c r="S71" s="119" t="s">
        <v>246</v>
      </c>
    </row>
    <row r="72" spans="1:19" x14ac:dyDescent="0.25">
      <c r="A72" s="89">
        <v>0.52777777777777701</v>
      </c>
      <c r="B72" s="89">
        <v>0.531249999999999</v>
      </c>
      <c r="C72" s="94" t="s">
        <v>448</v>
      </c>
      <c r="E72" s="94" t="s">
        <v>448</v>
      </c>
      <c r="G72" s="94" t="s">
        <v>448</v>
      </c>
      <c r="I72" s="89">
        <v>0.52777777777777701</v>
      </c>
      <c r="J72" s="89">
        <v>0.531249999999999</v>
      </c>
      <c r="K72" s="94" t="s">
        <v>153</v>
      </c>
      <c r="L72" s="106" t="s">
        <v>195</v>
      </c>
      <c r="M72" s="94" t="s">
        <v>153</v>
      </c>
      <c r="N72" s="106" t="s">
        <v>195</v>
      </c>
      <c r="O72" s="94" t="s">
        <v>153</v>
      </c>
      <c r="P72" s="106" t="s">
        <v>195</v>
      </c>
      <c r="Q72" s="210" t="s">
        <v>331</v>
      </c>
      <c r="R72" s="106" t="s">
        <v>195</v>
      </c>
      <c r="S72" s="119" t="s">
        <v>246</v>
      </c>
    </row>
    <row r="73" spans="1:19" x14ac:dyDescent="0.25">
      <c r="A73" s="89">
        <v>0.531249999999999</v>
      </c>
      <c r="B73" s="89">
        <v>0.53472222222222099</v>
      </c>
      <c r="C73" s="94" t="s">
        <v>448</v>
      </c>
      <c r="E73" s="94" t="s">
        <v>448</v>
      </c>
      <c r="G73" s="94" t="s">
        <v>448</v>
      </c>
      <c r="I73" s="89">
        <v>0.531249999999999</v>
      </c>
      <c r="J73" s="89">
        <v>0.53472222222222099</v>
      </c>
      <c r="K73" s="94" t="s">
        <v>153</v>
      </c>
      <c r="L73" s="106" t="s">
        <v>195</v>
      </c>
      <c r="M73" s="94" t="s">
        <v>153</v>
      </c>
      <c r="N73" s="106" t="s">
        <v>195</v>
      </c>
      <c r="O73" s="94" t="s">
        <v>153</v>
      </c>
      <c r="P73" s="106" t="s">
        <v>195</v>
      </c>
      <c r="Q73" s="210" t="s">
        <v>331</v>
      </c>
      <c r="R73" s="106" t="s">
        <v>195</v>
      </c>
      <c r="S73" s="119" t="s">
        <v>246</v>
      </c>
    </row>
    <row r="74" spans="1:19" x14ac:dyDescent="0.25">
      <c r="A74" s="89">
        <v>0.53472222222222099</v>
      </c>
      <c r="B74" s="89">
        <v>0.53819444444444398</v>
      </c>
      <c r="C74" s="94" t="s">
        <v>448</v>
      </c>
      <c r="E74" s="94" t="s">
        <v>448</v>
      </c>
      <c r="G74" s="94" t="s">
        <v>448</v>
      </c>
      <c r="I74" s="89">
        <v>0.53472222222222099</v>
      </c>
      <c r="J74" s="89">
        <v>0.53819444444444398</v>
      </c>
      <c r="K74" s="94" t="s">
        <v>153</v>
      </c>
      <c r="L74" s="106" t="s">
        <v>195</v>
      </c>
      <c r="M74" s="94" t="s">
        <v>153</v>
      </c>
      <c r="N74" s="106" t="s">
        <v>195</v>
      </c>
      <c r="O74" s="94" t="s">
        <v>153</v>
      </c>
      <c r="P74" s="106" t="s">
        <v>195</v>
      </c>
      <c r="Q74" s="210" t="s">
        <v>331</v>
      </c>
      <c r="R74" s="106" t="s">
        <v>195</v>
      </c>
      <c r="S74" s="119" t="s">
        <v>246</v>
      </c>
    </row>
    <row r="75" spans="1:19" x14ac:dyDescent="0.25">
      <c r="A75" s="89">
        <v>0.53819444444444398</v>
      </c>
      <c r="B75" s="89">
        <v>0.54166666666666596</v>
      </c>
      <c r="C75" s="94" t="s">
        <v>448</v>
      </c>
      <c r="E75" s="94" t="s">
        <v>448</v>
      </c>
      <c r="G75" s="94" t="s">
        <v>448</v>
      </c>
      <c r="I75" s="89">
        <v>0.53819444444444398</v>
      </c>
      <c r="J75" s="89">
        <v>0.54166666666666596</v>
      </c>
      <c r="K75" s="94" t="s">
        <v>153</v>
      </c>
      <c r="L75" s="106" t="s">
        <v>195</v>
      </c>
      <c r="M75" s="94" t="s">
        <v>153</v>
      </c>
      <c r="N75" s="106" t="s">
        <v>195</v>
      </c>
      <c r="O75" s="94" t="s">
        <v>153</v>
      </c>
      <c r="P75" s="106" t="s">
        <v>195</v>
      </c>
      <c r="Q75" s="210" t="s">
        <v>331</v>
      </c>
      <c r="R75" s="106" t="s">
        <v>195</v>
      </c>
      <c r="S75" s="119" t="s">
        <v>246</v>
      </c>
    </row>
    <row r="76" spans="1:19" x14ac:dyDescent="0.25">
      <c r="A76" s="89">
        <v>4.1666666666666664E-2</v>
      </c>
      <c r="B76" s="89">
        <v>4.5138888888888888E-2</v>
      </c>
      <c r="C76" s="94" t="s">
        <v>448</v>
      </c>
      <c r="E76" s="94" t="s">
        <v>448</v>
      </c>
      <c r="G76" s="94" t="s">
        <v>448</v>
      </c>
      <c r="I76" s="89">
        <v>4.1666666666666664E-2</v>
      </c>
      <c r="J76" s="89">
        <v>4.5138888888888888E-2</v>
      </c>
      <c r="K76" s="94" t="s">
        <v>153</v>
      </c>
      <c r="L76" s="106" t="s">
        <v>195</v>
      </c>
      <c r="M76" s="94" t="s">
        <v>153</v>
      </c>
      <c r="N76" s="106" t="s">
        <v>195</v>
      </c>
      <c r="O76" s="94" t="s">
        <v>153</v>
      </c>
      <c r="P76" s="106" t="s">
        <v>195</v>
      </c>
      <c r="Q76" s="210" t="s">
        <v>331</v>
      </c>
      <c r="R76" s="106" t="s">
        <v>195</v>
      </c>
      <c r="S76" s="119" t="s">
        <v>246</v>
      </c>
    </row>
    <row r="77" spans="1:19" x14ac:dyDescent="0.25">
      <c r="A77" s="89">
        <v>4.5138888888888888E-2</v>
      </c>
      <c r="B77" s="89">
        <v>4.8611111111111112E-2</v>
      </c>
      <c r="C77" s="94" t="s">
        <v>448</v>
      </c>
      <c r="E77" s="94" t="s">
        <v>448</v>
      </c>
      <c r="G77" s="94" t="s">
        <v>448</v>
      </c>
      <c r="I77" s="89">
        <v>4.5138888888888888E-2</v>
      </c>
      <c r="J77" s="89">
        <v>4.8611111111111112E-2</v>
      </c>
      <c r="K77" s="94" t="s">
        <v>153</v>
      </c>
      <c r="L77" s="106" t="s">
        <v>195</v>
      </c>
      <c r="M77" s="94" t="s">
        <v>153</v>
      </c>
      <c r="N77" s="106" t="s">
        <v>195</v>
      </c>
      <c r="O77" s="94" t="s">
        <v>153</v>
      </c>
      <c r="P77" s="106" t="s">
        <v>195</v>
      </c>
      <c r="Q77" s="210" t="s">
        <v>331</v>
      </c>
      <c r="R77" s="106" t="s">
        <v>195</v>
      </c>
      <c r="S77" s="119" t="s">
        <v>246</v>
      </c>
    </row>
    <row r="78" spans="1:19" x14ac:dyDescent="0.25">
      <c r="A78" s="89">
        <v>4.8611111111111098E-2</v>
      </c>
      <c r="B78" s="89">
        <v>5.2083333333333301E-2</v>
      </c>
      <c r="C78" s="94" t="s">
        <v>448</v>
      </c>
      <c r="E78" s="94" t="s">
        <v>448</v>
      </c>
      <c r="G78" s="94" t="s">
        <v>448</v>
      </c>
      <c r="I78" s="89">
        <v>4.8611111111111098E-2</v>
      </c>
      <c r="J78" s="89">
        <v>5.2083333333333301E-2</v>
      </c>
      <c r="K78" s="94" t="s">
        <v>153</v>
      </c>
      <c r="L78" s="106" t="s">
        <v>195</v>
      </c>
      <c r="M78" s="94" t="s">
        <v>153</v>
      </c>
      <c r="N78" s="106" t="s">
        <v>195</v>
      </c>
      <c r="O78" s="94" t="s">
        <v>153</v>
      </c>
      <c r="P78" s="106" t="s">
        <v>195</v>
      </c>
      <c r="Q78" s="210" t="s">
        <v>331</v>
      </c>
      <c r="R78" s="106" t="s">
        <v>195</v>
      </c>
      <c r="S78" s="119" t="s">
        <v>246</v>
      </c>
    </row>
    <row r="79" spans="1:19" x14ac:dyDescent="0.25">
      <c r="A79" s="89">
        <v>5.2083333333333398E-2</v>
      </c>
      <c r="B79" s="89">
        <v>5.5555555555555601E-2</v>
      </c>
      <c r="C79" s="94" t="s">
        <v>448</v>
      </c>
      <c r="E79" s="97" t="s">
        <v>155</v>
      </c>
      <c r="G79" s="94" t="s">
        <v>448</v>
      </c>
      <c r="I79" s="89">
        <v>5.2083333333333398E-2</v>
      </c>
      <c r="J79" s="89">
        <v>5.5555555555555601E-2</v>
      </c>
      <c r="K79" s="94" t="s">
        <v>153</v>
      </c>
      <c r="L79" s="106" t="s">
        <v>195</v>
      </c>
      <c r="M79" s="106" t="s">
        <v>195</v>
      </c>
      <c r="N79" s="106" t="s">
        <v>195</v>
      </c>
      <c r="O79" s="94" t="s">
        <v>153</v>
      </c>
      <c r="P79" s="106" t="s">
        <v>195</v>
      </c>
      <c r="Q79" s="210" t="s">
        <v>331</v>
      </c>
      <c r="R79" s="106" t="s">
        <v>195</v>
      </c>
      <c r="S79" s="119" t="s">
        <v>246</v>
      </c>
    </row>
    <row r="80" spans="1:19" x14ac:dyDescent="0.25">
      <c r="A80" s="89">
        <v>5.5555555555555601E-2</v>
      </c>
      <c r="B80" s="89">
        <v>5.9027777777777797E-2</v>
      </c>
      <c r="C80" s="97" t="s">
        <v>155</v>
      </c>
      <c r="E80" s="97" t="s">
        <v>155</v>
      </c>
      <c r="G80" s="97" t="s">
        <v>155</v>
      </c>
      <c r="I80" s="89">
        <v>5.5555555555555601E-2</v>
      </c>
      <c r="J80" s="89">
        <v>5.9027777777777797E-2</v>
      </c>
      <c r="K80" s="106" t="s">
        <v>195</v>
      </c>
      <c r="L80" s="106" t="s">
        <v>195</v>
      </c>
      <c r="M80" s="106" t="s">
        <v>195</v>
      </c>
      <c r="N80" s="106" t="s">
        <v>195</v>
      </c>
      <c r="O80" s="106" t="s">
        <v>195</v>
      </c>
      <c r="P80" s="106" t="s">
        <v>195</v>
      </c>
      <c r="Q80" s="106" t="s">
        <v>195</v>
      </c>
      <c r="R80" s="106" t="s">
        <v>195</v>
      </c>
      <c r="S80" s="106" t="s">
        <v>195</v>
      </c>
    </row>
    <row r="81" spans="1:19" x14ac:dyDescent="0.25">
      <c r="A81" s="89">
        <v>5.9027777777777797E-2</v>
      </c>
      <c r="B81" s="89">
        <v>6.25E-2</v>
      </c>
      <c r="C81" s="97" t="s">
        <v>155</v>
      </c>
      <c r="E81" s="97" t="s">
        <v>155</v>
      </c>
      <c r="G81" s="97" t="s">
        <v>155</v>
      </c>
      <c r="I81" s="89">
        <v>5.9027777777777797E-2</v>
      </c>
      <c r="J81" s="89">
        <v>6.25E-2</v>
      </c>
      <c r="K81" s="106" t="s">
        <v>195</v>
      </c>
      <c r="L81" s="106" t="s">
        <v>195</v>
      </c>
      <c r="M81" s="106" t="s">
        <v>195</v>
      </c>
      <c r="N81" s="106" t="s">
        <v>195</v>
      </c>
      <c r="O81" s="106" t="s">
        <v>195</v>
      </c>
      <c r="P81" s="106" t="s">
        <v>195</v>
      </c>
      <c r="Q81" s="106" t="s">
        <v>195</v>
      </c>
      <c r="R81" s="106" t="s">
        <v>195</v>
      </c>
      <c r="S81" s="106" t="s">
        <v>195</v>
      </c>
    </row>
    <row r="82" spans="1:19" x14ac:dyDescent="0.25">
      <c r="A82" s="89">
        <v>6.25E-2</v>
      </c>
      <c r="B82" s="89">
        <v>6.5972222222222196E-2</v>
      </c>
      <c r="C82" s="97" t="s">
        <v>155</v>
      </c>
      <c r="E82" s="97" t="s">
        <v>155</v>
      </c>
      <c r="G82" s="97" t="s">
        <v>155</v>
      </c>
      <c r="I82" s="89">
        <v>6.25E-2</v>
      </c>
      <c r="J82" s="89">
        <v>6.5972222222222196E-2</v>
      </c>
      <c r="K82" s="106" t="s">
        <v>195</v>
      </c>
      <c r="L82" s="106" t="s">
        <v>195</v>
      </c>
      <c r="M82" s="106" t="s">
        <v>195</v>
      </c>
      <c r="N82" s="106" t="s">
        <v>195</v>
      </c>
      <c r="O82" s="106" t="s">
        <v>195</v>
      </c>
      <c r="P82" s="106" t="s">
        <v>195</v>
      </c>
      <c r="Q82" s="106" t="s">
        <v>195</v>
      </c>
      <c r="R82" s="106" t="s">
        <v>195</v>
      </c>
      <c r="S82" s="106" t="s">
        <v>195</v>
      </c>
    </row>
    <row r="83" spans="1:19" x14ac:dyDescent="0.25">
      <c r="A83" s="89">
        <v>6.5972222222222293E-2</v>
      </c>
      <c r="B83" s="89">
        <v>6.9444444444444503E-2</v>
      </c>
      <c r="C83" s="97" t="s">
        <v>155</v>
      </c>
      <c r="E83" s="97" t="s">
        <v>155</v>
      </c>
      <c r="G83" s="97" t="s">
        <v>155</v>
      </c>
      <c r="I83" s="89">
        <v>6.5972222222222293E-2</v>
      </c>
      <c r="J83" s="89">
        <v>6.9444444444444503E-2</v>
      </c>
      <c r="K83" s="106" t="s">
        <v>195</v>
      </c>
      <c r="L83" s="106" t="s">
        <v>195</v>
      </c>
      <c r="M83" s="106" t="s">
        <v>195</v>
      </c>
      <c r="N83" s="106" t="s">
        <v>195</v>
      </c>
      <c r="O83" s="106" t="s">
        <v>195</v>
      </c>
      <c r="P83" s="106" t="s">
        <v>195</v>
      </c>
      <c r="Q83" s="106" t="s">
        <v>195</v>
      </c>
      <c r="R83" s="106" t="s">
        <v>195</v>
      </c>
      <c r="S83" s="106" t="s">
        <v>195</v>
      </c>
    </row>
    <row r="84" spans="1:19" x14ac:dyDescent="0.25">
      <c r="A84" s="89">
        <v>6.9444444444444503E-2</v>
      </c>
      <c r="B84" s="89">
        <v>7.2916666666666699E-2</v>
      </c>
      <c r="C84" s="97" t="s">
        <v>155</v>
      </c>
      <c r="E84" s="97" t="s">
        <v>155</v>
      </c>
      <c r="G84" s="97" t="s">
        <v>155</v>
      </c>
      <c r="I84" s="89">
        <v>6.9444444444444503E-2</v>
      </c>
      <c r="J84" s="89">
        <v>7.2916666666666699E-2</v>
      </c>
      <c r="K84" s="106" t="s">
        <v>195</v>
      </c>
      <c r="L84" s="106" t="s">
        <v>195</v>
      </c>
      <c r="M84" s="106" t="s">
        <v>195</v>
      </c>
      <c r="N84" s="106" t="s">
        <v>195</v>
      </c>
      <c r="O84" s="106" t="s">
        <v>195</v>
      </c>
      <c r="P84" s="106" t="s">
        <v>195</v>
      </c>
      <c r="Q84" s="106" t="s">
        <v>195</v>
      </c>
      <c r="R84" s="106" t="s">
        <v>195</v>
      </c>
      <c r="S84" s="106" t="s">
        <v>195</v>
      </c>
    </row>
    <row r="85" spans="1:19" x14ac:dyDescent="0.25">
      <c r="A85" s="89">
        <v>7.2916666666666699E-2</v>
      </c>
      <c r="B85" s="89">
        <v>7.6388888888888895E-2</v>
      </c>
      <c r="C85" s="97" t="s">
        <v>155</v>
      </c>
      <c r="E85" s="97" t="s">
        <v>155</v>
      </c>
      <c r="G85" s="97" t="s">
        <v>155</v>
      </c>
      <c r="I85" s="89">
        <v>7.2916666666666699E-2</v>
      </c>
      <c r="J85" s="89">
        <v>7.6388888888888895E-2</v>
      </c>
      <c r="K85" s="106" t="s">
        <v>195</v>
      </c>
      <c r="L85" s="106" t="s">
        <v>195</v>
      </c>
      <c r="M85" s="106" t="s">
        <v>195</v>
      </c>
      <c r="N85" s="106" t="s">
        <v>195</v>
      </c>
      <c r="O85" s="106" t="s">
        <v>195</v>
      </c>
      <c r="P85" s="106" t="s">
        <v>195</v>
      </c>
      <c r="Q85" s="106" t="s">
        <v>195</v>
      </c>
      <c r="R85" s="106" t="s">
        <v>195</v>
      </c>
      <c r="S85" s="106" t="s">
        <v>195</v>
      </c>
    </row>
    <row r="86" spans="1:19" x14ac:dyDescent="0.25">
      <c r="A86" s="89">
        <v>7.6388888888888895E-2</v>
      </c>
      <c r="B86" s="89">
        <v>7.9861111111111105E-2</v>
      </c>
      <c r="C86" s="97" t="s">
        <v>155</v>
      </c>
      <c r="E86" s="97" t="s">
        <v>155</v>
      </c>
      <c r="G86" s="97" t="s">
        <v>155</v>
      </c>
      <c r="I86" s="89">
        <v>7.6388888888888895E-2</v>
      </c>
      <c r="J86" s="89">
        <v>7.9861111111111105E-2</v>
      </c>
      <c r="K86" s="106" t="s">
        <v>195</v>
      </c>
      <c r="L86" s="106" t="s">
        <v>195</v>
      </c>
      <c r="M86" s="106" t="s">
        <v>195</v>
      </c>
      <c r="N86" s="106" t="s">
        <v>195</v>
      </c>
      <c r="O86" s="106" t="s">
        <v>195</v>
      </c>
      <c r="P86" s="106" t="s">
        <v>195</v>
      </c>
      <c r="Q86" s="106" t="s">
        <v>195</v>
      </c>
      <c r="R86" s="106" t="s">
        <v>195</v>
      </c>
      <c r="S86" s="106" t="s">
        <v>195</v>
      </c>
    </row>
    <row r="87" spans="1:19" x14ac:dyDescent="0.25">
      <c r="A87" s="89">
        <v>7.9861111111111202E-2</v>
      </c>
      <c r="B87" s="89">
        <v>8.3333333333333398E-2</v>
      </c>
      <c r="C87" s="97" t="s">
        <v>155</v>
      </c>
      <c r="E87" s="97" t="s">
        <v>155</v>
      </c>
      <c r="G87" s="97" t="s">
        <v>155</v>
      </c>
      <c r="I87" s="89">
        <v>7.9861111111111202E-2</v>
      </c>
      <c r="J87" s="89">
        <v>8.3333333333333398E-2</v>
      </c>
      <c r="K87" s="106" t="s">
        <v>195</v>
      </c>
      <c r="L87" s="106" t="s">
        <v>195</v>
      </c>
      <c r="M87" s="106" t="s">
        <v>195</v>
      </c>
      <c r="N87" s="106" t="s">
        <v>195</v>
      </c>
      <c r="O87" s="106" t="s">
        <v>195</v>
      </c>
      <c r="P87" s="106" t="s">
        <v>195</v>
      </c>
      <c r="Q87" s="106" t="s">
        <v>195</v>
      </c>
      <c r="R87" s="106" t="s">
        <v>195</v>
      </c>
      <c r="S87" s="106" t="s">
        <v>195</v>
      </c>
    </row>
    <row r="88" spans="1:19" x14ac:dyDescent="0.25">
      <c r="A88" s="89">
        <v>8.3333333333333398E-2</v>
      </c>
      <c r="B88" s="89">
        <v>8.6805555555555594E-2</v>
      </c>
      <c r="C88" s="97" t="s">
        <v>155</v>
      </c>
      <c r="E88" s="99" t="s">
        <v>278</v>
      </c>
      <c r="G88" s="97" t="s">
        <v>155</v>
      </c>
      <c r="I88" s="89">
        <v>8.3333333333333398E-2</v>
      </c>
      <c r="J88" s="89">
        <v>8.6805555555555594E-2</v>
      </c>
      <c r="K88" s="106" t="s">
        <v>195</v>
      </c>
      <c r="L88" s="106" t="s">
        <v>195</v>
      </c>
      <c r="M88" s="99" t="s">
        <v>278</v>
      </c>
      <c r="N88" s="99" t="s">
        <v>244</v>
      </c>
      <c r="O88" s="106" t="s">
        <v>195</v>
      </c>
      <c r="P88" s="106" t="s">
        <v>195</v>
      </c>
      <c r="Q88" s="106" t="s">
        <v>195</v>
      </c>
      <c r="R88" s="106" t="s">
        <v>195</v>
      </c>
      <c r="S88" s="106" t="s">
        <v>195</v>
      </c>
    </row>
    <row r="89" spans="1:19" x14ac:dyDescent="0.25">
      <c r="A89" s="89">
        <v>8.6805555555555594E-2</v>
      </c>
      <c r="B89" s="89">
        <v>9.0277777777777804E-2</v>
      </c>
      <c r="C89" s="114" t="s">
        <v>238</v>
      </c>
      <c r="E89" s="99" t="s">
        <v>278</v>
      </c>
      <c r="G89" s="99" t="s">
        <v>278</v>
      </c>
      <c r="I89" s="89">
        <v>8.6805555555555594E-2</v>
      </c>
      <c r="J89" s="89">
        <v>9.0277777777777804E-2</v>
      </c>
      <c r="K89" s="210" t="s">
        <v>329</v>
      </c>
      <c r="L89" s="114" t="s">
        <v>243</v>
      </c>
      <c r="M89" s="99" t="s">
        <v>278</v>
      </c>
      <c r="N89" s="99" t="s">
        <v>244</v>
      </c>
      <c r="O89" s="99" t="s">
        <v>278</v>
      </c>
      <c r="P89" s="99" t="s">
        <v>278</v>
      </c>
      <c r="Q89" s="106" t="s">
        <v>195</v>
      </c>
      <c r="R89" s="114" t="s">
        <v>242</v>
      </c>
      <c r="S89" s="120" t="s">
        <v>244</v>
      </c>
    </row>
    <row r="90" spans="1:19" x14ac:dyDescent="0.25">
      <c r="A90" s="89">
        <v>9.0277777777777804E-2</v>
      </c>
      <c r="B90" s="89">
        <v>9.375E-2</v>
      </c>
      <c r="C90" s="114" t="s">
        <v>238</v>
      </c>
      <c r="E90" s="99" t="s">
        <v>278</v>
      </c>
      <c r="G90" s="99" t="s">
        <v>278</v>
      </c>
      <c r="I90" s="89">
        <v>9.0277777777777804E-2</v>
      </c>
      <c r="J90" s="89">
        <v>9.375E-2</v>
      </c>
      <c r="K90" s="210" t="s">
        <v>329</v>
      </c>
      <c r="L90" s="114" t="s">
        <v>243</v>
      </c>
      <c r="M90" s="99" t="s">
        <v>278</v>
      </c>
      <c r="N90" s="99" t="s">
        <v>244</v>
      </c>
      <c r="O90" s="99" t="s">
        <v>278</v>
      </c>
      <c r="P90" s="99" t="s">
        <v>278</v>
      </c>
      <c r="Q90" s="106" t="s">
        <v>195</v>
      </c>
      <c r="R90" s="114" t="s">
        <v>242</v>
      </c>
      <c r="S90" s="120" t="s">
        <v>244</v>
      </c>
    </row>
    <row r="91" spans="1:19" x14ac:dyDescent="0.25">
      <c r="A91" s="89">
        <v>9.3750000000000097E-2</v>
      </c>
      <c r="B91" s="89">
        <v>9.7222222222222293E-2</v>
      </c>
      <c r="C91" s="114" t="s">
        <v>238</v>
      </c>
      <c r="E91" s="99" t="s">
        <v>278</v>
      </c>
      <c r="G91" s="99" t="s">
        <v>278</v>
      </c>
      <c r="I91" s="89">
        <v>9.3750000000000097E-2</v>
      </c>
      <c r="J91" s="89">
        <v>9.7222222222222293E-2</v>
      </c>
      <c r="K91" s="210" t="s">
        <v>329</v>
      </c>
      <c r="L91" s="114" t="s">
        <v>243</v>
      </c>
      <c r="M91" s="99" t="s">
        <v>278</v>
      </c>
      <c r="N91" s="99" t="s">
        <v>244</v>
      </c>
      <c r="O91" s="99" t="s">
        <v>278</v>
      </c>
      <c r="P91" s="99" t="s">
        <v>278</v>
      </c>
      <c r="Q91" s="106" t="s">
        <v>195</v>
      </c>
      <c r="R91" s="114" t="s">
        <v>242</v>
      </c>
      <c r="S91" s="120" t="s">
        <v>244</v>
      </c>
    </row>
    <row r="92" spans="1:19" x14ac:dyDescent="0.25">
      <c r="A92" s="89">
        <v>9.7222222222222293E-2</v>
      </c>
      <c r="B92" s="89">
        <v>0.100694444444444</v>
      </c>
      <c r="C92" s="92" t="s">
        <v>151</v>
      </c>
      <c r="E92" s="99" t="s">
        <v>278</v>
      </c>
      <c r="G92" s="99" t="s">
        <v>278</v>
      </c>
      <c r="I92" s="89">
        <v>9.7222222222222293E-2</v>
      </c>
      <c r="J92" s="89">
        <v>0.100694444444444</v>
      </c>
      <c r="K92" s="210" t="s">
        <v>329</v>
      </c>
      <c r="L92" s="114" t="s">
        <v>243</v>
      </c>
      <c r="M92" s="99" t="s">
        <v>278</v>
      </c>
      <c r="N92" s="99" t="s">
        <v>244</v>
      </c>
      <c r="O92" s="99" t="s">
        <v>278</v>
      </c>
      <c r="P92" s="99" t="s">
        <v>278</v>
      </c>
      <c r="Q92" s="110" t="s">
        <v>191</v>
      </c>
      <c r="R92" s="114" t="s">
        <v>242</v>
      </c>
      <c r="S92" s="120" t="s">
        <v>244</v>
      </c>
    </row>
    <row r="93" spans="1:19" x14ac:dyDescent="0.25">
      <c r="A93" s="89">
        <v>0.100694444444444</v>
      </c>
      <c r="B93" s="89">
        <v>0.104166666666667</v>
      </c>
      <c r="C93" s="92" t="s">
        <v>151</v>
      </c>
      <c r="E93" s="99" t="s">
        <v>278</v>
      </c>
      <c r="G93" s="99" t="s">
        <v>278</v>
      </c>
      <c r="I93" s="89">
        <v>0.100694444444444</v>
      </c>
      <c r="J93" s="89">
        <v>0.104166666666667</v>
      </c>
      <c r="K93" s="210" t="s">
        <v>329</v>
      </c>
      <c r="L93" s="114" t="s">
        <v>243</v>
      </c>
      <c r="M93" s="99" t="s">
        <v>278</v>
      </c>
      <c r="N93" s="99" t="s">
        <v>244</v>
      </c>
      <c r="O93" s="99" t="s">
        <v>278</v>
      </c>
      <c r="P93" s="99" t="s">
        <v>278</v>
      </c>
      <c r="Q93" s="110" t="s">
        <v>191</v>
      </c>
      <c r="R93" s="114" t="s">
        <v>242</v>
      </c>
      <c r="S93" s="120" t="s">
        <v>244</v>
      </c>
    </row>
    <row r="94" spans="1:19" x14ac:dyDescent="0.25">
      <c r="A94" s="89">
        <v>0.104166666666667</v>
      </c>
      <c r="B94" s="89">
        <v>0.10763888888888901</v>
      </c>
      <c r="C94" s="92" t="s">
        <v>151</v>
      </c>
      <c r="E94" s="99" t="s">
        <v>278</v>
      </c>
      <c r="G94" s="99" t="s">
        <v>278</v>
      </c>
      <c r="I94" s="89">
        <v>0.104166666666667</v>
      </c>
      <c r="J94" s="89">
        <v>0.10763888888888901</v>
      </c>
      <c r="K94" s="210" t="s">
        <v>329</v>
      </c>
      <c r="L94" s="114" t="s">
        <v>243</v>
      </c>
      <c r="M94" s="99" t="s">
        <v>278</v>
      </c>
      <c r="N94" s="99" t="s">
        <v>244</v>
      </c>
      <c r="O94" s="99" t="s">
        <v>278</v>
      </c>
      <c r="P94" s="99" t="s">
        <v>278</v>
      </c>
      <c r="Q94" s="110" t="s">
        <v>191</v>
      </c>
      <c r="R94" s="114" t="s">
        <v>242</v>
      </c>
      <c r="S94" s="120" t="s">
        <v>244</v>
      </c>
    </row>
    <row r="95" spans="1:19" x14ac:dyDescent="0.25">
      <c r="A95" s="89">
        <v>0.10763888888888901</v>
      </c>
      <c r="B95" s="89">
        <v>0.11111111111111099</v>
      </c>
      <c r="C95" s="92" t="s">
        <v>151</v>
      </c>
      <c r="E95" s="99" t="s">
        <v>278</v>
      </c>
      <c r="G95" s="99" t="s">
        <v>278</v>
      </c>
      <c r="I95" s="89">
        <v>0.10763888888888901</v>
      </c>
      <c r="J95" s="89">
        <v>0.11111111111111099</v>
      </c>
      <c r="K95" s="210" t="s">
        <v>329</v>
      </c>
      <c r="L95" s="114" t="s">
        <v>243</v>
      </c>
      <c r="M95" s="99" t="s">
        <v>278</v>
      </c>
      <c r="N95" s="99" t="s">
        <v>244</v>
      </c>
      <c r="O95" s="99" t="s">
        <v>278</v>
      </c>
      <c r="P95" s="99" t="s">
        <v>278</v>
      </c>
      <c r="Q95" s="110" t="s">
        <v>191</v>
      </c>
      <c r="R95" s="114" t="s">
        <v>242</v>
      </c>
      <c r="S95" s="120" t="s">
        <v>244</v>
      </c>
    </row>
    <row r="96" spans="1:19" x14ac:dyDescent="0.25">
      <c r="A96" s="89">
        <v>0.11111111111111099</v>
      </c>
      <c r="B96" s="89">
        <v>0.114583333333333</v>
      </c>
      <c r="C96" s="92" t="s">
        <v>151</v>
      </c>
      <c r="E96" s="99" t="s">
        <v>279</v>
      </c>
      <c r="G96" s="99" t="s">
        <v>278</v>
      </c>
      <c r="I96" s="89">
        <v>0.11111111111111099</v>
      </c>
      <c r="J96" s="89">
        <v>0.114583333333333</v>
      </c>
      <c r="K96" s="210" t="s">
        <v>329</v>
      </c>
      <c r="L96" s="114" t="s">
        <v>243</v>
      </c>
      <c r="M96" s="99" t="s">
        <v>279</v>
      </c>
      <c r="N96" s="99" t="s">
        <v>244</v>
      </c>
      <c r="O96" s="99" t="s">
        <v>278</v>
      </c>
      <c r="P96" s="99" t="s">
        <v>278</v>
      </c>
      <c r="Q96" s="110" t="s">
        <v>191</v>
      </c>
      <c r="R96" s="114" t="s">
        <v>242</v>
      </c>
      <c r="S96" s="120" t="s">
        <v>244</v>
      </c>
    </row>
    <row r="97" spans="1:19" x14ac:dyDescent="0.25">
      <c r="A97" s="89">
        <v>0.114583333333333</v>
      </c>
      <c r="B97" s="89">
        <v>0.118055555555556</v>
      </c>
      <c r="C97" s="92" t="s">
        <v>151</v>
      </c>
      <c r="E97" s="99" t="s">
        <v>279</v>
      </c>
      <c r="G97" s="99" t="s">
        <v>279</v>
      </c>
      <c r="I97" s="89">
        <v>0.114583333333333</v>
      </c>
      <c r="J97" s="89">
        <v>0.118055555555556</v>
      </c>
      <c r="K97" s="106" t="s">
        <v>195</v>
      </c>
      <c r="L97" s="114" t="s">
        <v>243</v>
      </c>
      <c r="M97" s="99" t="s">
        <v>279</v>
      </c>
      <c r="N97" s="99" t="s">
        <v>244</v>
      </c>
      <c r="O97" s="99" t="s">
        <v>279</v>
      </c>
      <c r="P97" s="99" t="s">
        <v>244</v>
      </c>
      <c r="Q97" s="110" t="s">
        <v>191</v>
      </c>
      <c r="R97" s="114" t="s">
        <v>242</v>
      </c>
      <c r="S97" s="120" t="s">
        <v>244</v>
      </c>
    </row>
    <row r="98" spans="1:19" x14ac:dyDescent="0.25">
      <c r="A98" s="89">
        <v>0.118055555555556</v>
      </c>
      <c r="B98" s="89">
        <v>0.121527777777778</v>
      </c>
      <c r="C98" s="92" t="s">
        <v>151</v>
      </c>
      <c r="E98" s="99" t="s">
        <v>279</v>
      </c>
      <c r="G98" s="99" t="s">
        <v>279</v>
      </c>
      <c r="I98" s="89">
        <v>0.118055555555556</v>
      </c>
      <c r="J98" s="89">
        <v>0.121527777777778</v>
      </c>
      <c r="K98" s="106" t="s">
        <v>195</v>
      </c>
      <c r="L98" s="114" t="s">
        <v>243</v>
      </c>
      <c r="M98" s="99" t="s">
        <v>279</v>
      </c>
      <c r="N98" s="99" t="s">
        <v>244</v>
      </c>
      <c r="O98" s="99" t="s">
        <v>279</v>
      </c>
      <c r="P98" s="99" t="s">
        <v>244</v>
      </c>
      <c r="Q98" s="110" t="s">
        <v>191</v>
      </c>
      <c r="R98" s="114" t="s">
        <v>242</v>
      </c>
      <c r="S98" s="120" t="s">
        <v>244</v>
      </c>
    </row>
    <row r="99" spans="1:19" x14ac:dyDescent="0.25">
      <c r="A99" s="89">
        <v>0.121527777777778</v>
      </c>
      <c r="B99" s="89">
        <v>0.125</v>
      </c>
      <c r="C99" s="92" t="s">
        <v>151</v>
      </c>
      <c r="E99" s="99" t="s">
        <v>279</v>
      </c>
      <c r="G99" s="99" t="s">
        <v>279</v>
      </c>
      <c r="I99" s="89">
        <v>0.121527777777778</v>
      </c>
      <c r="J99" s="89">
        <v>0.125</v>
      </c>
      <c r="K99" s="106" t="s">
        <v>195</v>
      </c>
      <c r="L99" s="114" t="s">
        <v>243</v>
      </c>
      <c r="M99" s="99" t="s">
        <v>279</v>
      </c>
      <c r="N99" s="99" t="s">
        <v>244</v>
      </c>
      <c r="O99" s="99" t="s">
        <v>279</v>
      </c>
      <c r="P99" s="99" t="s">
        <v>244</v>
      </c>
      <c r="Q99" s="110" t="s">
        <v>191</v>
      </c>
      <c r="R99" s="114" t="s">
        <v>242</v>
      </c>
      <c r="S99" s="120" t="s">
        <v>244</v>
      </c>
    </row>
    <row r="100" spans="1:19" x14ac:dyDescent="0.25">
      <c r="A100" s="89">
        <v>0.125</v>
      </c>
      <c r="B100" s="89">
        <v>0.12847222222222199</v>
      </c>
      <c r="C100" s="92" t="s">
        <v>151</v>
      </c>
      <c r="E100" s="99" t="s">
        <v>279</v>
      </c>
      <c r="G100" s="99" t="s">
        <v>279</v>
      </c>
      <c r="I100" s="89">
        <v>0.125</v>
      </c>
      <c r="J100" s="89">
        <v>0.12847222222222199</v>
      </c>
      <c r="K100" s="106" t="s">
        <v>195</v>
      </c>
      <c r="L100" s="114" t="s">
        <v>243</v>
      </c>
      <c r="M100" s="99" t="s">
        <v>279</v>
      </c>
      <c r="N100" s="99" t="s">
        <v>244</v>
      </c>
      <c r="O100" s="99" t="s">
        <v>279</v>
      </c>
      <c r="P100" s="99" t="s">
        <v>244</v>
      </c>
      <c r="Q100" s="110" t="s">
        <v>191</v>
      </c>
      <c r="R100" s="114" t="s">
        <v>242</v>
      </c>
      <c r="S100" s="120" t="s">
        <v>244</v>
      </c>
    </row>
    <row r="101" spans="1:19" x14ac:dyDescent="0.25">
      <c r="A101" s="89">
        <v>0.12847222222222199</v>
      </c>
      <c r="B101" s="89">
        <v>0.131944444444444</v>
      </c>
      <c r="C101" s="92" t="s">
        <v>272</v>
      </c>
      <c r="E101" s="111" t="s">
        <v>166</v>
      </c>
      <c r="G101" s="99" t="s">
        <v>279</v>
      </c>
      <c r="I101" s="89">
        <v>0.12847222222222199</v>
      </c>
      <c r="J101" s="89">
        <v>0.131944444444444</v>
      </c>
      <c r="K101" s="114" t="s">
        <v>243</v>
      </c>
      <c r="L101" s="210" t="s">
        <v>330</v>
      </c>
      <c r="M101" s="210" t="s">
        <v>329</v>
      </c>
      <c r="N101" s="111" t="s">
        <v>166</v>
      </c>
      <c r="O101" s="99" t="s">
        <v>279</v>
      </c>
      <c r="P101" s="99" t="s">
        <v>244</v>
      </c>
      <c r="Q101" s="118" t="s">
        <v>195</v>
      </c>
      <c r="R101" s="114" t="s">
        <v>242</v>
      </c>
      <c r="S101" s="120" t="s">
        <v>244</v>
      </c>
    </row>
    <row r="102" spans="1:19" x14ac:dyDescent="0.25">
      <c r="A102" s="89">
        <v>0.131944444444444</v>
      </c>
      <c r="B102" s="89">
        <v>0.13541666666666699</v>
      </c>
      <c r="C102" s="92" t="s">
        <v>272</v>
      </c>
      <c r="E102" s="111" t="s">
        <v>166</v>
      </c>
      <c r="G102" s="96" t="s">
        <v>154</v>
      </c>
      <c r="I102" s="89">
        <v>0.131944444444444</v>
      </c>
      <c r="J102" s="89">
        <v>0.13541666666666699</v>
      </c>
      <c r="K102" s="114" t="s">
        <v>243</v>
      </c>
      <c r="L102" s="210" t="s">
        <v>330</v>
      </c>
      <c r="M102" s="210" t="s">
        <v>329</v>
      </c>
      <c r="N102" s="111" t="s">
        <v>166</v>
      </c>
      <c r="O102" s="96" t="s">
        <v>154</v>
      </c>
      <c r="P102" s="99" t="s">
        <v>244</v>
      </c>
      <c r="Q102" s="118" t="s">
        <v>195</v>
      </c>
      <c r="R102" s="114" t="s">
        <v>242</v>
      </c>
      <c r="S102" s="118" t="s">
        <v>195</v>
      </c>
    </row>
    <row r="103" spans="1:19" x14ac:dyDescent="0.25">
      <c r="A103" s="89">
        <v>0.13541666666666699</v>
      </c>
      <c r="B103" s="89">
        <v>0.13888888888888901</v>
      </c>
      <c r="C103" s="92" t="s">
        <v>272</v>
      </c>
      <c r="E103" s="111" t="s">
        <v>166</v>
      </c>
      <c r="G103" s="96" t="s">
        <v>154</v>
      </c>
      <c r="I103" s="89">
        <v>0.13541666666666699</v>
      </c>
      <c r="J103" s="89">
        <v>0.13888888888888901</v>
      </c>
      <c r="K103" s="114" t="s">
        <v>243</v>
      </c>
      <c r="L103" s="210" t="s">
        <v>330</v>
      </c>
      <c r="M103" s="210" t="s">
        <v>329</v>
      </c>
      <c r="N103" s="111" t="s">
        <v>166</v>
      </c>
      <c r="O103" s="96" t="s">
        <v>154</v>
      </c>
      <c r="P103" s="99" t="s">
        <v>244</v>
      </c>
      <c r="Q103" s="118" t="s">
        <v>195</v>
      </c>
      <c r="R103" s="114" t="s">
        <v>242</v>
      </c>
      <c r="S103" s="118" t="s">
        <v>195</v>
      </c>
    </row>
    <row r="104" spans="1:19" x14ac:dyDescent="0.25">
      <c r="A104" s="89">
        <v>0.13888888888888901</v>
      </c>
      <c r="B104" s="89">
        <v>0.14236111111111099</v>
      </c>
      <c r="C104" s="92" t="s">
        <v>272</v>
      </c>
      <c r="E104" s="111" t="s">
        <v>166</v>
      </c>
      <c r="G104" s="96" t="s">
        <v>154</v>
      </c>
      <c r="I104" s="89">
        <v>0.13888888888888901</v>
      </c>
      <c r="J104" s="89">
        <v>0.14236111111111099</v>
      </c>
      <c r="K104" s="114" t="s">
        <v>243</v>
      </c>
      <c r="L104" s="210" t="s">
        <v>330</v>
      </c>
      <c r="M104" s="210" t="s">
        <v>329</v>
      </c>
      <c r="N104" s="111" t="s">
        <v>166</v>
      </c>
      <c r="O104" s="96" t="s">
        <v>154</v>
      </c>
      <c r="P104" s="99" t="s">
        <v>244</v>
      </c>
      <c r="Q104" s="118" t="s">
        <v>195</v>
      </c>
      <c r="R104" s="114" t="s">
        <v>242</v>
      </c>
      <c r="S104" s="118" t="s">
        <v>195</v>
      </c>
    </row>
    <row r="105" spans="1:19" x14ac:dyDescent="0.25">
      <c r="A105" s="89">
        <v>0.14236111111111099</v>
      </c>
      <c r="B105" s="89">
        <v>0.14583333333333301</v>
      </c>
      <c r="C105" s="92" t="s">
        <v>272</v>
      </c>
      <c r="E105" s="111" t="s">
        <v>166</v>
      </c>
      <c r="G105" s="96" t="s">
        <v>154</v>
      </c>
      <c r="I105" s="89">
        <v>0.14236111111111099</v>
      </c>
      <c r="J105" s="89">
        <v>0.14583333333333301</v>
      </c>
      <c r="K105" s="114" t="s">
        <v>243</v>
      </c>
      <c r="L105" s="106" t="s">
        <v>195</v>
      </c>
      <c r="M105" s="210" t="s">
        <v>329</v>
      </c>
      <c r="N105" s="111" t="s">
        <v>166</v>
      </c>
      <c r="O105" s="96" t="s">
        <v>154</v>
      </c>
      <c r="P105" s="99" t="s">
        <v>244</v>
      </c>
      <c r="Q105" s="118" t="s">
        <v>195</v>
      </c>
      <c r="R105" s="114" t="s">
        <v>242</v>
      </c>
      <c r="S105" s="118" t="s">
        <v>195</v>
      </c>
    </row>
    <row r="106" spans="1:19" x14ac:dyDescent="0.25">
      <c r="A106" s="89">
        <v>0.14583333333333401</v>
      </c>
      <c r="B106" s="89">
        <v>0.149305555555556</v>
      </c>
      <c r="C106" s="92" t="s">
        <v>272</v>
      </c>
      <c r="E106" s="111" t="s">
        <v>166</v>
      </c>
      <c r="G106" s="96" t="s">
        <v>154</v>
      </c>
      <c r="I106" s="89">
        <v>0.14583333333333401</v>
      </c>
      <c r="J106" s="89">
        <v>0.149305555555556</v>
      </c>
      <c r="K106" s="114" t="s">
        <v>243</v>
      </c>
      <c r="L106" s="106" t="s">
        <v>195</v>
      </c>
      <c r="M106" s="210" t="s">
        <v>329</v>
      </c>
      <c r="N106" s="111" t="s">
        <v>166</v>
      </c>
      <c r="O106" s="96" t="s">
        <v>154</v>
      </c>
      <c r="P106" s="99" t="s">
        <v>244</v>
      </c>
      <c r="Q106" s="118" t="s">
        <v>195</v>
      </c>
      <c r="R106" s="114" t="s">
        <v>242</v>
      </c>
      <c r="S106" s="118" t="s">
        <v>195</v>
      </c>
    </row>
    <row r="107" spans="1:19" x14ac:dyDescent="0.25">
      <c r="A107" s="89">
        <v>0.149305555555556</v>
      </c>
      <c r="B107" s="89">
        <v>0.15277777777777801</v>
      </c>
      <c r="C107" s="92" t="s">
        <v>272</v>
      </c>
      <c r="E107" s="111" t="s">
        <v>166</v>
      </c>
      <c r="G107" s="96" t="s">
        <v>154</v>
      </c>
      <c r="I107" s="89">
        <v>0.149305555555556</v>
      </c>
      <c r="J107" s="89">
        <v>0.15277777777777801</v>
      </c>
      <c r="K107" s="114" t="s">
        <v>243</v>
      </c>
      <c r="L107" s="106" t="s">
        <v>195</v>
      </c>
      <c r="M107" s="210" t="s">
        <v>329</v>
      </c>
      <c r="N107" s="111" t="s">
        <v>166</v>
      </c>
      <c r="O107" s="96" t="s">
        <v>154</v>
      </c>
      <c r="P107" s="99" t="s">
        <v>244</v>
      </c>
      <c r="Q107" s="118" t="s">
        <v>195</v>
      </c>
      <c r="R107" s="114" t="s">
        <v>242</v>
      </c>
      <c r="S107" s="118" t="s">
        <v>195</v>
      </c>
    </row>
    <row r="108" spans="1:19" x14ac:dyDescent="0.25">
      <c r="A108" s="89">
        <v>0.15277777777777801</v>
      </c>
      <c r="B108" s="89">
        <v>0.15625</v>
      </c>
      <c r="C108" s="92" t="s">
        <v>272</v>
      </c>
      <c r="E108" s="111" t="s">
        <v>166</v>
      </c>
      <c r="G108" s="96" t="s">
        <v>154</v>
      </c>
      <c r="I108" s="89">
        <v>0.15277777777777801</v>
      </c>
      <c r="J108" s="89">
        <v>0.15625</v>
      </c>
      <c r="K108" s="114" t="s">
        <v>243</v>
      </c>
      <c r="L108" s="106" t="s">
        <v>195</v>
      </c>
      <c r="M108" s="210" t="s">
        <v>329</v>
      </c>
      <c r="N108" s="111" t="s">
        <v>166</v>
      </c>
      <c r="O108" s="96" t="s">
        <v>154</v>
      </c>
      <c r="P108" s="99" t="s">
        <v>244</v>
      </c>
      <c r="Q108" s="118" t="s">
        <v>195</v>
      </c>
      <c r="R108" s="114" t="s">
        <v>242</v>
      </c>
      <c r="S108" s="118" t="s">
        <v>195</v>
      </c>
    </row>
    <row r="109" spans="1:19" x14ac:dyDescent="0.25">
      <c r="A109" s="89">
        <v>0.15625</v>
      </c>
      <c r="B109" s="89">
        <v>0.15972222222222199</v>
      </c>
      <c r="C109" s="92" t="s">
        <v>272</v>
      </c>
      <c r="E109" s="111" t="s">
        <v>166</v>
      </c>
      <c r="G109" s="96" t="s">
        <v>154</v>
      </c>
      <c r="I109" s="89">
        <v>0.15625</v>
      </c>
      <c r="J109" s="89">
        <v>0.15972222222222199</v>
      </c>
      <c r="K109" s="114" t="s">
        <v>243</v>
      </c>
      <c r="L109" s="106" t="s">
        <v>195</v>
      </c>
      <c r="M109" s="106" t="s">
        <v>195</v>
      </c>
      <c r="N109" s="111" t="s">
        <v>166</v>
      </c>
      <c r="O109" s="96" t="s">
        <v>154</v>
      </c>
      <c r="P109" s="99" t="s">
        <v>244</v>
      </c>
      <c r="Q109" s="118" t="s">
        <v>195</v>
      </c>
      <c r="R109" s="114" t="s">
        <v>242</v>
      </c>
      <c r="S109" s="118" t="s">
        <v>195</v>
      </c>
    </row>
    <row r="110" spans="1:19" x14ac:dyDescent="0.25">
      <c r="A110" s="89">
        <v>0.15972222222222299</v>
      </c>
      <c r="B110" s="89">
        <v>0.163194444444445</v>
      </c>
      <c r="C110" s="94" t="s">
        <v>150</v>
      </c>
      <c r="E110" s="94" t="s">
        <v>150</v>
      </c>
      <c r="G110" s="94" t="s">
        <v>150</v>
      </c>
      <c r="I110" s="89">
        <v>0.15972222222222299</v>
      </c>
      <c r="J110" s="89">
        <v>0.163194444444445</v>
      </c>
      <c r="K110" s="94" t="s">
        <v>150</v>
      </c>
      <c r="L110" s="94" t="s">
        <v>150</v>
      </c>
      <c r="M110" s="94" t="s">
        <v>150</v>
      </c>
      <c r="N110" s="94" t="s">
        <v>150</v>
      </c>
      <c r="O110" s="94" t="s">
        <v>150</v>
      </c>
      <c r="P110" s="94" t="s">
        <v>150</v>
      </c>
      <c r="Q110" s="118" t="s">
        <v>195</v>
      </c>
      <c r="R110" s="118" t="s">
        <v>195</v>
      </c>
      <c r="S110" s="94" t="s">
        <v>150</v>
      </c>
    </row>
    <row r="111" spans="1:19" x14ac:dyDescent="0.25">
      <c r="A111" s="90">
        <v>0.163194444444445</v>
      </c>
      <c r="B111" s="90">
        <v>0.16666666666666699</v>
      </c>
      <c r="C111" s="94" t="s">
        <v>139</v>
      </c>
      <c r="E111" s="94" t="s">
        <v>139</v>
      </c>
      <c r="G111" s="94" t="s">
        <v>139</v>
      </c>
      <c r="I111" s="90">
        <v>0.163194444444445</v>
      </c>
      <c r="J111" s="90">
        <v>0.16666666666666699</v>
      </c>
      <c r="K111" s="94" t="s">
        <v>139</v>
      </c>
      <c r="L111" s="94" t="s">
        <v>139</v>
      </c>
      <c r="M111" s="94" t="s">
        <v>139</v>
      </c>
      <c r="N111" s="94" t="s">
        <v>139</v>
      </c>
      <c r="O111" s="94" t="s">
        <v>139</v>
      </c>
      <c r="P111" s="94" t="s">
        <v>139</v>
      </c>
      <c r="Q111" s="118" t="s">
        <v>195</v>
      </c>
      <c r="R111" s="118" t="s">
        <v>195</v>
      </c>
      <c r="S111" s="94" t="s">
        <v>139</v>
      </c>
    </row>
    <row r="112" spans="1:19" x14ac:dyDescent="0.25">
      <c r="A112" s="90">
        <v>0.16666666666666666</v>
      </c>
      <c r="B112" s="90">
        <v>0.17013888888888887</v>
      </c>
      <c r="C112" s="94" t="s">
        <v>141</v>
      </c>
      <c r="E112" s="94" t="s">
        <v>141</v>
      </c>
      <c r="G112" s="94" t="s">
        <v>141</v>
      </c>
      <c r="I112" s="90">
        <v>0.16666666666666666</v>
      </c>
      <c r="J112" s="90">
        <v>0.17013888888888887</v>
      </c>
      <c r="K112" s="94" t="s">
        <v>141</v>
      </c>
      <c r="L112" s="94" t="s">
        <v>141</v>
      </c>
      <c r="M112" s="94" t="s">
        <v>141</v>
      </c>
      <c r="N112" s="94" t="s">
        <v>141</v>
      </c>
      <c r="O112" s="94" t="s">
        <v>141</v>
      </c>
      <c r="P112" s="94" t="s">
        <v>141</v>
      </c>
      <c r="Q112" s="94" t="s">
        <v>141</v>
      </c>
      <c r="R112" s="94" t="s">
        <v>141</v>
      </c>
      <c r="S112" s="94" t="s">
        <v>141</v>
      </c>
    </row>
    <row r="113" spans="1:19" x14ac:dyDescent="0.25">
      <c r="A113" s="90">
        <v>0.17013888888888887</v>
      </c>
      <c r="B113" s="90">
        <v>0.17361111111111113</v>
      </c>
      <c r="C113" s="94" t="s">
        <v>141</v>
      </c>
      <c r="E113" s="94" t="s">
        <v>141</v>
      </c>
      <c r="G113" s="94" t="s">
        <v>141</v>
      </c>
      <c r="I113" s="90">
        <v>0.17013888888888887</v>
      </c>
      <c r="J113" s="90">
        <v>0.17361111111111113</v>
      </c>
      <c r="K113" s="94" t="s">
        <v>141</v>
      </c>
      <c r="L113" s="94" t="s">
        <v>141</v>
      </c>
      <c r="M113" s="94" t="s">
        <v>141</v>
      </c>
      <c r="N113" s="94" t="s">
        <v>141</v>
      </c>
      <c r="O113" s="94" t="s">
        <v>141</v>
      </c>
      <c r="P113" s="94" t="s">
        <v>141</v>
      </c>
      <c r="Q113" s="94" t="s">
        <v>141</v>
      </c>
      <c r="R113" s="94" t="s">
        <v>141</v>
      </c>
      <c r="S113" s="94" t="s">
        <v>141</v>
      </c>
    </row>
    <row r="114" spans="1:19" x14ac:dyDescent="0.25">
      <c r="A114" s="90">
        <v>0.17361111111111113</v>
      </c>
      <c r="B114" s="90">
        <v>0.17708333333333334</v>
      </c>
      <c r="C114" s="94" t="s">
        <v>141</v>
      </c>
      <c r="E114" s="94" t="s">
        <v>141</v>
      </c>
      <c r="G114" s="94" t="s">
        <v>141</v>
      </c>
      <c r="I114" s="90">
        <v>0.17361111111111113</v>
      </c>
      <c r="J114" s="90">
        <v>0.17708333333333334</v>
      </c>
      <c r="K114" s="94" t="s">
        <v>141</v>
      </c>
      <c r="L114" s="94" t="s">
        <v>141</v>
      </c>
      <c r="M114" s="94" t="s">
        <v>141</v>
      </c>
      <c r="N114" s="94" t="s">
        <v>141</v>
      </c>
      <c r="O114" s="94" t="s">
        <v>141</v>
      </c>
      <c r="P114" s="94" t="s">
        <v>141</v>
      </c>
      <c r="Q114" s="94" t="s">
        <v>141</v>
      </c>
      <c r="R114" s="94" t="s">
        <v>141</v>
      </c>
      <c r="S114" s="94" t="s">
        <v>141</v>
      </c>
    </row>
    <row r="115" spans="1:19" x14ac:dyDescent="0.25">
      <c r="A115" s="91">
        <v>0.17708333333333334</v>
      </c>
      <c r="B115" s="91">
        <v>0.18055555555555555</v>
      </c>
    </row>
    <row r="116" spans="1:19" ht="18.75" x14ac:dyDescent="0.3">
      <c r="J116" t="s">
        <v>392</v>
      </c>
      <c r="K116" s="258" t="s">
        <v>295</v>
      </c>
      <c r="L116" s="258" t="s">
        <v>209</v>
      </c>
      <c r="M116" s="258" t="s">
        <v>295</v>
      </c>
      <c r="N116" s="258" t="s">
        <v>209</v>
      </c>
      <c r="O116" s="258" t="s">
        <v>295</v>
      </c>
      <c r="P116" s="258" t="s">
        <v>209</v>
      </c>
      <c r="Q116" s="258" t="s">
        <v>294</v>
      </c>
      <c r="R116" s="258" t="s">
        <v>213</v>
      </c>
      <c r="S116" s="258" t="s">
        <v>247</v>
      </c>
    </row>
    <row r="117" spans="1:19" ht="18.75" x14ac:dyDescent="0.3">
      <c r="J117" t="s">
        <v>393</v>
      </c>
      <c r="K117" s="258" t="s">
        <v>401</v>
      </c>
      <c r="L117" s="258" t="s">
        <v>403</v>
      </c>
      <c r="M117" s="258" t="s">
        <v>401</v>
      </c>
      <c r="N117" s="258" t="s">
        <v>398</v>
      </c>
      <c r="O117" s="258" t="s">
        <v>401</v>
      </c>
      <c r="P117" s="258" t="s">
        <v>403</v>
      </c>
      <c r="Q117" s="258" t="s">
        <v>404</v>
      </c>
      <c r="R117" s="258" t="s">
        <v>406</v>
      </c>
      <c r="S117" s="258" t="s">
        <v>408</v>
      </c>
    </row>
    <row r="118" spans="1:19" ht="18.75" x14ac:dyDescent="0.3">
      <c r="J118" t="s">
        <v>394</v>
      </c>
      <c r="K118" s="258" t="s">
        <v>402</v>
      </c>
      <c r="L118" s="258" t="s">
        <v>399</v>
      </c>
      <c r="M118" s="258" t="s">
        <v>402</v>
      </c>
      <c r="N118" s="258" t="s">
        <v>399</v>
      </c>
      <c r="O118" s="258" t="s">
        <v>402</v>
      </c>
      <c r="P118" s="258" t="s">
        <v>399</v>
      </c>
      <c r="Q118" s="258" t="s">
        <v>405</v>
      </c>
      <c r="R118" s="258" t="s">
        <v>407</v>
      </c>
      <c r="S118" s="258" t="s">
        <v>253</v>
      </c>
    </row>
  </sheetData>
  <mergeCells count="6">
    <mergeCell ref="S1:S2"/>
    <mergeCell ref="Q1:Q2"/>
    <mergeCell ref="K1:L1"/>
    <mergeCell ref="M1:N1"/>
    <mergeCell ref="O1:P1"/>
    <mergeCell ref="R1:R2"/>
  </mergeCells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S118"/>
  <sheetViews>
    <sheetView topLeftCell="M1" zoomScale="60" zoomScaleNormal="60" workbookViewId="0">
      <selection activeCell="O2" sqref="O2:P2"/>
    </sheetView>
  </sheetViews>
  <sheetFormatPr defaultRowHeight="15" x14ac:dyDescent="0.25"/>
  <cols>
    <col min="3" max="3" width="41.140625" bestFit="1" customWidth="1"/>
    <col min="5" max="5" width="41.7109375" bestFit="1" customWidth="1"/>
    <col min="7" max="7" width="41.7109375" bestFit="1" customWidth="1"/>
    <col min="9" max="9" width="11.85546875" bestFit="1" customWidth="1"/>
    <col min="10" max="10" width="20.7109375" bestFit="1" customWidth="1"/>
    <col min="11" max="12" width="38.28515625" bestFit="1" customWidth="1"/>
    <col min="13" max="13" width="48.28515625" bestFit="1" customWidth="1"/>
    <col min="14" max="14" width="37.140625" customWidth="1"/>
    <col min="15" max="15" width="35.28515625" customWidth="1"/>
    <col min="16" max="16" width="36.42578125" customWidth="1"/>
    <col min="17" max="17" width="41" customWidth="1"/>
    <col min="18" max="18" width="30.5703125" customWidth="1"/>
    <col min="19" max="19" width="34.85546875" customWidth="1"/>
  </cols>
  <sheetData>
    <row r="1" spans="1:19" ht="15.75" x14ac:dyDescent="0.25">
      <c r="A1" s="81"/>
      <c r="B1" s="82"/>
      <c r="K1" s="283" t="s">
        <v>134</v>
      </c>
      <c r="L1" s="284"/>
      <c r="M1" s="285" t="s">
        <v>135</v>
      </c>
      <c r="N1" s="286"/>
      <c r="O1" s="287" t="s">
        <v>149</v>
      </c>
      <c r="P1" s="288"/>
      <c r="Q1" s="282" t="s">
        <v>95</v>
      </c>
      <c r="R1" s="289" t="s">
        <v>204</v>
      </c>
      <c r="S1" s="281" t="s">
        <v>18</v>
      </c>
    </row>
    <row r="2" spans="1:19" ht="26.25" x14ac:dyDescent="0.25">
      <c r="A2" s="81"/>
      <c r="B2" s="86"/>
      <c r="C2" s="81" t="s">
        <v>134</v>
      </c>
      <c r="D2" s="83"/>
      <c r="E2" s="81" t="s">
        <v>135</v>
      </c>
      <c r="F2" s="83"/>
      <c r="G2" s="81" t="s">
        <v>149</v>
      </c>
      <c r="K2" s="116" t="s">
        <v>453</v>
      </c>
      <c r="L2" s="117" t="s">
        <v>454</v>
      </c>
      <c r="M2" s="116" t="s">
        <v>453</v>
      </c>
      <c r="N2" s="117" t="s">
        <v>454</v>
      </c>
      <c r="O2" s="116" t="s">
        <v>453</v>
      </c>
      <c r="P2" s="117" t="s">
        <v>454</v>
      </c>
      <c r="Q2" s="282"/>
      <c r="R2" s="289"/>
      <c r="S2" s="281"/>
    </row>
    <row r="3" spans="1:19" x14ac:dyDescent="0.25">
      <c r="A3" s="88" t="s">
        <v>129</v>
      </c>
      <c r="B3" s="88" t="s">
        <v>130</v>
      </c>
      <c r="I3" s="88" t="s">
        <v>129</v>
      </c>
      <c r="J3" s="88" t="s">
        <v>130</v>
      </c>
    </row>
    <row r="4" spans="1:19" x14ac:dyDescent="0.25">
      <c r="A4" s="89">
        <v>0.29166666666666669</v>
      </c>
      <c r="B4" s="89">
        <v>0.2951388888888889</v>
      </c>
      <c r="I4" s="89">
        <v>0.29166666666666669</v>
      </c>
      <c r="J4" s="89">
        <v>0.2951388888888889</v>
      </c>
    </row>
    <row r="5" spans="1:19" x14ac:dyDescent="0.25">
      <c r="A5" s="89">
        <v>0.2951388888888889</v>
      </c>
      <c r="B5" s="89">
        <v>0.2986111111111111</v>
      </c>
      <c r="I5" s="89">
        <v>0.2951388888888889</v>
      </c>
      <c r="J5" s="89">
        <v>0.2986111111111111</v>
      </c>
    </row>
    <row r="6" spans="1:19" x14ac:dyDescent="0.25">
      <c r="A6" s="89">
        <v>0.2986111111111111</v>
      </c>
      <c r="B6" s="89">
        <v>0.30208333333333331</v>
      </c>
      <c r="I6" s="89">
        <v>0.2986111111111111</v>
      </c>
      <c r="J6" s="89">
        <v>0.30208333333333331</v>
      </c>
    </row>
    <row r="7" spans="1:19" x14ac:dyDescent="0.25">
      <c r="A7" s="89">
        <v>0.30208333333333298</v>
      </c>
      <c r="B7" s="89">
        <v>0.30555555555555602</v>
      </c>
      <c r="C7" s="98" t="s">
        <v>136</v>
      </c>
      <c r="E7" s="98" t="s">
        <v>136</v>
      </c>
      <c r="G7" s="98" t="s">
        <v>136</v>
      </c>
      <c r="I7" s="89">
        <v>0.30208333333333298</v>
      </c>
      <c r="J7" s="89">
        <v>0.30555555555555602</v>
      </c>
      <c r="K7" s="99" t="s">
        <v>339</v>
      </c>
      <c r="L7" s="98" t="s">
        <v>136</v>
      </c>
      <c r="M7" s="99" t="s">
        <v>339</v>
      </c>
      <c r="N7" s="98" t="s">
        <v>136</v>
      </c>
      <c r="O7" s="99" t="s">
        <v>339</v>
      </c>
      <c r="P7" s="98" t="s">
        <v>136</v>
      </c>
      <c r="Q7" s="118" t="s">
        <v>195</v>
      </c>
      <c r="R7" s="114" t="s">
        <v>340</v>
      </c>
      <c r="S7" s="98" t="s">
        <v>136</v>
      </c>
    </row>
    <row r="8" spans="1:19" x14ac:dyDescent="0.25">
      <c r="A8" s="89">
        <v>0.30555555555555602</v>
      </c>
      <c r="B8" s="89">
        <v>0.30902777777777801</v>
      </c>
      <c r="C8" s="98" t="s">
        <v>137</v>
      </c>
      <c r="E8" s="98" t="s">
        <v>137</v>
      </c>
      <c r="G8" s="98" t="s">
        <v>137</v>
      </c>
      <c r="I8" s="89">
        <v>0.30555555555555602</v>
      </c>
      <c r="J8" s="89">
        <v>0.30902777777777801</v>
      </c>
      <c r="K8" s="99" t="s">
        <v>339</v>
      </c>
      <c r="L8" s="98" t="s">
        <v>137</v>
      </c>
      <c r="M8" s="99" t="s">
        <v>339</v>
      </c>
      <c r="N8" s="98" t="s">
        <v>137</v>
      </c>
      <c r="O8" s="99" t="s">
        <v>339</v>
      </c>
      <c r="P8" s="98" t="s">
        <v>137</v>
      </c>
      <c r="Q8" s="118" t="s">
        <v>195</v>
      </c>
      <c r="R8" s="114" t="s">
        <v>340</v>
      </c>
      <c r="S8" s="98" t="s">
        <v>137</v>
      </c>
    </row>
    <row r="9" spans="1:19" x14ac:dyDescent="0.25">
      <c r="A9" s="89">
        <v>0.30902777777777801</v>
      </c>
      <c r="B9" s="89">
        <v>0.3125</v>
      </c>
      <c r="C9" s="98" t="s">
        <v>137</v>
      </c>
      <c r="E9" s="98" t="s">
        <v>137</v>
      </c>
      <c r="G9" s="98" t="s">
        <v>137</v>
      </c>
      <c r="I9" s="89">
        <v>0.30902777777777801</v>
      </c>
      <c r="J9" s="89">
        <v>0.3125</v>
      </c>
      <c r="K9" s="99" t="s">
        <v>339</v>
      </c>
      <c r="L9" s="98" t="s">
        <v>137</v>
      </c>
      <c r="M9" s="99" t="s">
        <v>339</v>
      </c>
      <c r="N9" s="98" t="s">
        <v>137</v>
      </c>
      <c r="O9" s="99" t="s">
        <v>339</v>
      </c>
      <c r="P9" s="98" t="s">
        <v>137</v>
      </c>
      <c r="Q9" s="118" t="s">
        <v>195</v>
      </c>
      <c r="R9" s="114" t="s">
        <v>340</v>
      </c>
      <c r="S9" s="98" t="s">
        <v>137</v>
      </c>
    </row>
    <row r="10" spans="1:19" x14ac:dyDescent="0.25">
      <c r="A10" s="89">
        <v>0.3125</v>
      </c>
      <c r="B10" s="89">
        <v>0.31597222222222199</v>
      </c>
      <c r="C10" s="98" t="s">
        <v>137</v>
      </c>
      <c r="E10" s="98" t="s">
        <v>137</v>
      </c>
      <c r="G10" s="98" t="s">
        <v>137</v>
      </c>
      <c r="I10" s="89">
        <v>0.3125</v>
      </c>
      <c r="J10" s="89">
        <v>0.31597222222222199</v>
      </c>
      <c r="K10" s="99" t="s">
        <v>339</v>
      </c>
      <c r="L10" s="98" t="s">
        <v>137</v>
      </c>
      <c r="M10" s="99" t="s">
        <v>339</v>
      </c>
      <c r="N10" s="98" t="s">
        <v>137</v>
      </c>
      <c r="O10" s="99" t="s">
        <v>339</v>
      </c>
      <c r="P10" s="98" t="s">
        <v>137</v>
      </c>
      <c r="Q10" s="118" t="s">
        <v>195</v>
      </c>
      <c r="R10" s="114" t="s">
        <v>340</v>
      </c>
      <c r="S10" s="98" t="s">
        <v>137</v>
      </c>
    </row>
    <row r="11" spans="1:19" x14ac:dyDescent="0.25">
      <c r="A11" s="89">
        <v>0.31597222222222199</v>
      </c>
      <c r="B11" s="89">
        <v>0.31944444444444497</v>
      </c>
      <c r="C11" s="98" t="s">
        <v>137</v>
      </c>
      <c r="E11" s="98" t="s">
        <v>137</v>
      </c>
      <c r="G11" s="98" t="s">
        <v>137</v>
      </c>
      <c r="I11" s="89">
        <v>0.31597222222222199</v>
      </c>
      <c r="J11" s="89">
        <v>0.31944444444444497</v>
      </c>
      <c r="K11" s="99" t="s">
        <v>339</v>
      </c>
      <c r="L11" s="98" t="s">
        <v>137</v>
      </c>
      <c r="M11" s="99" t="s">
        <v>339</v>
      </c>
      <c r="N11" s="98" t="s">
        <v>137</v>
      </c>
      <c r="O11" s="99" t="s">
        <v>339</v>
      </c>
      <c r="P11" s="98" t="s">
        <v>137</v>
      </c>
      <c r="Q11" s="118" t="s">
        <v>195</v>
      </c>
      <c r="R11" s="114" t="s">
        <v>340</v>
      </c>
      <c r="S11" s="98" t="s">
        <v>137</v>
      </c>
    </row>
    <row r="12" spans="1:19" x14ac:dyDescent="0.25">
      <c r="A12" s="89">
        <v>0.31944444444444497</v>
      </c>
      <c r="B12" s="89">
        <v>0.32291666666666702</v>
      </c>
      <c r="C12" s="98" t="s">
        <v>138</v>
      </c>
      <c r="E12" s="98" t="s">
        <v>138</v>
      </c>
      <c r="G12" s="98" t="s">
        <v>138</v>
      </c>
      <c r="I12" s="89">
        <v>0.31944444444444497</v>
      </c>
      <c r="J12" s="89">
        <v>0.32291666666666702</v>
      </c>
      <c r="K12" s="99" t="s">
        <v>339</v>
      </c>
      <c r="L12" s="98" t="s">
        <v>138</v>
      </c>
      <c r="M12" s="99" t="s">
        <v>339</v>
      </c>
      <c r="N12" s="98" t="s">
        <v>138</v>
      </c>
      <c r="O12" s="99" t="s">
        <v>339</v>
      </c>
      <c r="P12" s="98" t="s">
        <v>138</v>
      </c>
      <c r="Q12" s="118" t="s">
        <v>195</v>
      </c>
      <c r="R12" s="114" t="s">
        <v>340</v>
      </c>
      <c r="S12" s="98" t="s">
        <v>138</v>
      </c>
    </row>
    <row r="13" spans="1:19" x14ac:dyDescent="0.25">
      <c r="A13" s="89">
        <v>0.32291666666666702</v>
      </c>
      <c r="B13" s="89">
        <v>0.3263888888888889</v>
      </c>
      <c r="C13" s="98" t="s">
        <v>138</v>
      </c>
      <c r="E13" s="98" t="s">
        <v>138</v>
      </c>
      <c r="G13" s="98" t="s">
        <v>138</v>
      </c>
      <c r="I13" s="89">
        <v>0.32291666666666702</v>
      </c>
      <c r="J13" s="89">
        <v>0.3263888888888889</v>
      </c>
      <c r="K13" s="99" t="s">
        <v>339</v>
      </c>
      <c r="L13" s="98" t="s">
        <v>138</v>
      </c>
      <c r="M13" s="99" t="s">
        <v>339</v>
      </c>
      <c r="N13" s="98" t="s">
        <v>138</v>
      </c>
      <c r="O13" s="99" t="s">
        <v>339</v>
      </c>
      <c r="P13" s="98" t="s">
        <v>138</v>
      </c>
      <c r="Q13" s="118" t="s">
        <v>195</v>
      </c>
      <c r="R13" s="114" t="s">
        <v>340</v>
      </c>
      <c r="S13" s="98" t="s">
        <v>138</v>
      </c>
    </row>
    <row r="14" spans="1:19" x14ac:dyDescent="0.25">
      <c r="A14" s="89">
        <v>0.3263888888888889</v>
      </c>
      <c r="B14" s="89">
        <v>0.3298611111111111</v>
      </c>
      <c r="C14" s="111" t="s">
        <v>166</v>
      </c>
      <c r="E14" s="92" t="s">
        <v>151</v>
      </c>
      <c r="G14" s="110" t="s">
        <v>189</v>
      </c>
      <c r="I14" s="89">
        <v>0.3263888888888889</v>
      </c>
      <c r="J14" s="89">
        <v>0.3298611111111111</v>
      </c>
      <c r="K14" s="210" t="s">
        <v>329</v>
      </c>
      <c r="L14" s="111" t="s">
        <v>166</v>
      </c>
      <c r="M14" s="210" t="s">
        <v>329</v>
      </c>
      <c r="N14" s="114" t="s">
        <v>243</v>
      </c>
      <c r="O14" s="210" t="s">
        <v>329</v>
      </c>
      <c r="P14" s="106" t="s">
        <v>195</v>
      </c>
      <c r="Q14" s="110" t="s">
        <v>189</v>
      </c>
      <c r="R14" s="114" t="s">
        <v>249</v>
      </c>
      <c r="S14" s="120" t="s">
        <v>205</v>
      </c>
    </row>
    <row r="15" spans="1:19" x14ac:dyDescent="0.25">
      <c r="A15" s="89">
        <v>0.3298611111111111</v>
      </c>
      <c r="B15" s="89">
        <v>0.33333333333333331</v>
      </c>
      <c r="C15" s="111" t="s">
        <v>166</v>
      </c>
      <c r="E15" s="92" t="s">
        <v>151</v>
      </c>
      <c r="G15" s="110" t="s">
        <v>189</v>
      </c>
      <c r="I15" s="89">
        <v>0.3298611111111111</v>
      </c>
      <c r="J15" s="89">
        <v>0.33333333333333331</v>
      </c>
      <c r="K15" s="210" t="s">
        <v>329</v>
      </c>
      <c r="L15" s="111" t="s">
        <v>166</v>
      </c>
      <c r="M15" s="210" t="s">
        <v>329</v>
      </c>
      <c r="N15" s="114" t="s">
        <v>243</v>
      </c>
      <c r="O15" s="210" t="s">
        <v>329</v>
      </c>
      <c r="P15" s="106" t="s">
        <v>195</v>
      </c>
      <c r="Q15" s="110" t="s">
        <v>189</v>
      </c>
      <c r="R15" s="114" t="s">
        <v>249</v>
      </c>
      <c r="S15" s="120" t="s">
        <v>205</v>
      </c>
    </row>
    <row r="16" spans="1:19" x14ac:dyDescent="0.25">
      <c r="A16" s="89">
        <v>0.33333333333333331</v>
      </c>
      <c r="B16" s="89">
        <v>0.33680555555555558</v>
      </c>
      <c r="C16" s="111" t="s">
        <v>166</v>
      </c>
      <c r="E16" s="92" t="s">
        <v>151</v>
      </c>
      <c r="G16" s="110" t="s">
        <v>189</v>
      </c>
      <c r="I16" s="89">
        <v>0.33333333333333331</v>
      </c>
      <c r="J16" s="89">
        <v>0.33680555555555558</v>
      </c>
      <c r="K16" s="210" t="s">
        <v>329</v>
      </c>
      <c r="L16" s="111" t="s">
        <v>166</v>
      </c>
      <c r="M16" s="210" t="s">
        <v>329</v>
      </c>
      <c r="N16" s="114" t="s">
        <v>243</v>
      </c>
      <c r="O16" s="210" t="s">
        <v>329</v>
      </c>
      <c r="P16" s="106" t="s">
        <v>195</v>
      </c>
      <c r="Q16" s="110" t="s">
        <v>189</v>
      </c>
      <c r="R16" s="114" t="s">
        <v>249</v>
      </c>
      <c r="S16" s="120" t="s">
        <v>205</v>
      </c>
    </row>
    <row r="17" spans="1:19" x14ac:dyDescent="0.25">
      <c r="A17" s="89">
        <v>0.33680555555555558</v>
      </c>
      <c r="B17" s="89">
        <v>0.34027777777777773</v>
      </c>
      <c r="C17" s="111" t="s">
        <v>166</v>
      </c>
      <c r="E17" s="92" t="s">
        <v>151</v>
      </c>
      <c r="G17" s="110" t="s">
        <v>189</v>
      </c>
      <c r="I17" s="89">
        <v>0.33680555555555558</v>
      </c>
      <c r="J17" s="89">
        <v>0.34027777777777773</v>
      </c>
      <c r="K17" s="210" t="s">
        <v>329</v>
      </c>
      <c r="L17" s="111" t="s">
        <v>166</v>
      </c>
      <c r="M17" s="210" t="s">
        <v>329</v>
      </c>
      <c r="N17" s="114" t="s">
        <v>243</v>
      </c>
      <c r="O17" s="210" t="s">
        <v>329</v>
      </c>
      <c r="P17" s="106" t="s">
        <v>195</v>
      </c>
      <c r="Q17" s="110" t="s">
        <v>189</v>
      </c>
      <c r="R17" s="114" t="s">
        <v>249</v>
      </c>
      <c r="S17" s="120" t="s">
        <v>205</v>
      </c>
    </row>
    <row r="18" spans="1:19" x14ac:dyDescent="0.25">
      <c r="A18" s="89">
        <v>0.34027777777777801</v>
      </c>
      <c r="B18" s="89">
        <v>0.34375</v>
      </c>
      <c r="C18" s="111" t="s">
        <v>166</v>
      </c>
      <c r="E18" s="92" t="s">
        <v>151</v>
      </c>
      <c r="G18" s="110" t="s">
        <v>189</v>
      </c>
      <c r="I18" s="89">
        <v>0.34027777777777801</v>
      </c>
      <c r="J18" s="89">
        <v>0.34375</v>
      </c>
      <c r="K18" s="210" t="s">
        <v>329</v>
      </c>
      <c r="L18" s="111" t="s">
        <v>166</v>
      </c>
      <c r="M18" s="210" t="s">
        <v>329</v>
      </c>
      <c r="N18" s="114" t="s">
        <v>243</v>
      </c>
      <c r="O18" s="210" t="s">
        <v>329</v>
      </c>
      <c r="P18" s="106" t="s">
        <v>195</v>
      </c>
      <c r="Q18" s="110" t="s">
        <v>189</v>
      </c>
      <c r="R18" s="114" t="s">
        <v>249</v>
      </c>
      <c r="S18" s="120" t="s">
        <v>205</v>
      </c>
    </row>
    <row r="19" spans="1:19" x14ac:dyDescent="0.25">
      <c r="A19" s="89">
        <v>0.34375</v>
      </c>
      <c r="B19" s="89">
        <v>0.34722222222222199</v>
      </c>
      <c r="C19" s="111" t="s">
        <v>166</v>
      </c>
      <c r="E19" s="92" t="s">
        <v>151</v>
      </c>
      <c r="G19" s="110" t="s">
        <v>189</v>
      </c>
      <c r="I19" s="89">
        <v>0.34375</v>
      </c>
      <c r="J19" s="89">
        <v>0.34722222222222199</v>
      </c>
      <c r="K19" s="210" t="s">
        <v>329</v>
      </c>
      <c r="L19" s="111" t="s">
        <v>166</v>
      </c>
      <c r="M19" s="210" t="s">
        <v>329</v>
      </c>
      <c r="N19" s="114" t="s">
        <v>243</v>
      </c>
      <c r="O19" s="210" t="s">
        <v>329</v>
      </c>
      <c r="P19" s="106" t="s">
        <v>195</v>
      </c>
      <c r="Q19" s="110" t="s">
        <v>189</v>
      </c>
      <c r="R19" s="114" t="s">
        <v>249</v>
      </c>
      <c r="S19" s="120" t="s">
        <v>205</v>
      </c>
    </row>
    <row r="20" spans="1:19" x14ac:dyDescent="0.25">
      <c r="A20" s="89">
        <v>0.34722222222222199</v>
      </c>
      <c r="B20" s="89">
        <v>0.35069444444444398</v>
      </c>
      <c r="C20" s="111" t="s">
        <v>166</v>
      </c>
      <c r="E20" s="92" t="s">
        <v>151</v>
      </c>
      <c r="G20" s="110" t="s">
        <v>189</v>
      </c>
      <c r="I20" s="89">
        <v>0.34722222222222199</v>
      </c>
      <c r="J20" s="89">
        <v>0.35069444444444398</v>
      </c>
      <c r="K20" s="210" t="s">
        <v>329</v>
      </c>
      <c r="L20" s="111" t="s">
        <v>166</v>
      </c>
      <c r="M20" s="210" t="s">
        <v>329</v>
      </c>
      <c r="N20" s="114" t="s">
        <v>243</v>
      </c>
      <c r="O20" s="210" t="s">
        <v>329</v>
      </c>
      <c r="P20" s="106" t="s">
        <v>195</v>
      </c>
      <c r="Q20" s="110" t="s">
        <v>189</v>
      </c>
      <c r="R20" s="178" t="s">
        <v>249</v>
      </c>
      <c r="S20" s="120" t="s">
        <v>205</v>
      </c>
    </row>
    <row r="21" spans="1:19" x14ac:dyDescent="0.25">
      <c r="A21" s="89">
        <v>0.35069444444444398</v>
      </c>
      <c r="B21" s="89">
        <v>0.35416666666666702</v>
      </c>
      <c r="C21" s="111" t="s">
        <v>166</v>
      </c>
      <c r="E21" s="92" t="s">
        <v>151</v>
      </c>
      <c r="G21" s="110" t="s">
        <v>189</v>
      </c>
      <c r="I21" s="89">
        <v>0.35069444444444398</v>
      </c>
      <c r="J21" s="89">
        <v>0.35416666666666702</v>
      </c>
      <c r="K21" s="210" t="s">
        <v>329</v>
      </c>
      <c r="L21" s="111" t="s">
        <v>166</v>
      </c>
      <c r="M21" s="210" t="s">
        <v>329</v>
      </c>
      <c r="N21" s="114" t="s">
        <v>243</v>
      </c>
      <c r="O21" s="210" t="s">
        <v>329</v>
      </c>
      <c r="P21" s="106" t="s">
        <v>195</v>
      </c>
      <c r="Q21" s="110" t="s">
        <v>189</v>
      </c>
      <c r="R21" s="178" t="s">
        <v>249</v>
      </c>
      <c r="S21" s="120" t="s">
        <v>205</v>
      </c>
    </row>
    <row r="22" spans="1:19" x14ac:dyDescent="0.25">
      <c r="A22" s="89">
        <v>0.35416666666666702</v>
      </c>
      <c r="B22" s="89">
        <v>0.35763888888888901</v>
      </c>
      <c r="C22" s="111" t="s">
        <v>166</v>
      </c>
      <c r="E22" s="92" t="s">
        <v>151</v>
      </c>
      <c r="G22" s="110" t="s">
        <v>189</v>
      </c>
      <c r="I22" s="89">
        <v>0.35416666666666702</v>
      </c>
      <c r="J22" s="89">
        <v>0.35763888888888901</v>
      </c>
      <c r="K22" s="106" t="s">
        <v>195</v>
      </c>
      <c r="L22" s="111" t="s">
        <v>166</v>
      </c>
      <c r="M22" s="106" t="s">
        <v>195</v>
      </c>
      <c r="N22" s="114" t="s">
        <v>243</v>
      </c>
      <c r="O22" s="106" t="s">
        <v>195</v>
      </c>
      <c r="P22" s="106" t="s">
        <v>195</v>
      </c>
      <c r="Q22" s="110" t="s">
        <v>189</v>
      </c>
      <c r="R22" s="178" t="s">
        <v>249</v>
      </c>
      <c r="S22" s="120" t="s">
        <v>205</v>
      </c>
    </row>
    <row r="23" spans="1:19" x14ac:dyDescent="0.25">
      <c r="A23" s="89">
        <v>0.35763888888888901</v>
      </c>
      <c r="B23" s="89">
        <v>0.3611111111111111</v>
      </c>
      <c r="C23" s="108" t="s">
        <v>446</v>
      </c>
      <c r="E23" s="108" t="s">
        <v>446</v>
      </c>
      <c r="G23" s="108" t="s">
        <v>446</v>
      </c>
      <c r="I23" s="89">
        <v>0.35763888888888901</v>
      </c>
      <c r="J23" s="89">
        <v>0.3611111111111111</v>
      </c>
      <c r="K23" s="108" t="s">
        <v>446</v>
      </c>
      <c r="L23" s="108" t="s">
        <v>446</v>
      </c>
      <c r="M23" s="108" t="s">
        <v>446</v>
      </c>
      <c r="N23" s="108" t="s">
        <v>446</v>
      </c>
      <c r="O23" s="108" t="s">
        <v>446</v>
      </c>
      <c r="P23" s="108" t="s">
        <v>446</v>
      </c>
      <c r="Q23" s="118" t="s">
        <v>195</v>
      </c>
      <c r="R23" s="210" t="s">
        <v>331</v>
      </c>
      <c r="S23" s="119" t="s">
        <v>341</v>
      </c>
    </row>
    <row r="24" spans="1:19" x14ac:dyDescent="0.25">
      <c r="A24" s="89">
        <v>0.3611111111111111</v>
      </c>
      <c r="B24" s="89">
        <v>0.36458333333333298</v>
      </c>
      <c r="C24" s="108" t="s">
        <v>446</v>
      </c>
      <c r="E24" s="108" t="s">
        <v>446</v>
      </c>
      <c r="G24" s="108" t="s">
        <v>446</v>
      </c>
      <c r="I24" s="89">
        <v>0.3611111111111111</v>
      </c>
      <c r="J24" s="89">
        <v>0.36458333333333298</v>
      </c>
      <c r="K24" s="108" t="s">
        <v>446</v>
      </c>
      <c r="L24" s="108" t="s">
        <v>446</v>
      </c>
      <c r="M24" s="108" t="s">
        <v>446</v>
      </c>
      <c r="N24" s="108" t="s">
        <v>446</v>
      </c>
      <c r="O24" s="108" t="s">
        <v>446</v>
      </c>
      <c r="P24" s="108" t="s">
        <v>446</v>
      </c>
      <c r="Q24" s="118" t="s">
        <v>195</v>
      </c>
      <c r="R24" s="210" t="s">
        <v>331</v>
      </c>
      <c r="S24" s="119" t="s">
        <v>341</v>
      </c>
    </row>
    <row r="25" spans="1:19" x14ac:dyDescent="0.25">
      <c r="A25" s="89">
        <v>0.36458333333333298</v>
      </c>
      <c r="B25" s="89">
        <v>0.36805555555555558</v>
      </c>
      <c r="C25" s="108" t="s">
        <v>446</v>
      </c>
      <c r="E25" s="108" t="s">
        <v>446</v>
      </c>
      <c r="G25" s="108" t="s">
        <v>446</v>
      </c>
      <c r="I25" s="89">
        <v>0.36458333333333298</v>
      </c>
      <c r="J25" s="89">
        <v>0.36805555555555558</v>
      </c>
      <c r="K25" s="108" t="s">
        <v>446</v>
      </c>
      <c r="L25" s="108" t="s">
        <v>446</v>
      </c>
      <c r="M25" s="108" t="s">
        <v>446</v>
      </c>
      <c r="N25" s="108" t="s">
        <v>446</v>
      </c>
      <c r="O25" s="108" t="s">
        <v>446</v>
      </c>
      <c r="P25" s="108" t="s">
        <v>446</v>
      </c>
      <c r="Q25" s="118" t="s">
        <v>195</v>
      </c>
      <c r="R25" s="210" t="s">
        <v>331</v>
      </c>
      <c r="S25" s="119" t="s">
        <v>341</v>
      </c>
    </row>
    <row r="26" spans="1:19" x14ac:dyDescent="0.25">
      <c r="A26" s="89">
        <v>0.36805555555555558</v>
      </c>
      <c r="B26" s="89">
        <v>0.37152777777777773</v>
      </c>
      <c r="C26" s="108" t="s">
        <v>446</v>
      </c>
      <c r="E26" s="108" t="s">
        <v>446</v>
      </c>
      <c r="G26" s="108" t="s">
        <v>446</v>
      </c>
      <c r="I26" s="89">
        <v>0.36805555555555558</v>
      </c>
      <c r="J26" s="89">
        <v>0.37152777777777773</v>
      </c>
      <c r="K26" s="108" t="s">
        <v>446</v>
      </c>
      <c r="L26" s="108" t="s">
        <v>446</v>
      </c>
      <c r="M26" s="108" t="s">
        <v>446</v>
      </c>
      <c r="N26" s="108" t="s">
        <v>446</v>
      </c>
      <c r="O26" s="108" t="s">
        <v>446</v>
      </c>
      <c r="P26" s="108" t="s">
        <v>446</v>
      </c>
      <c r="Q26" s="110" t="s">
        <v>194</v>
      </c>
      <c r="R26" s="210" t="s">
        <v>331</v>
      </c>
      <c r="S26" s="119" t="s">
        <v>341</v>
      </c>
    </row>
    <row r="27" spans="1:19" x14ac:dyDescent="0.25">
      <c r="A27" s="89">
        <v>0.37152777777777773</v>
      </c>
      <c r="B27" s="89">
        <v>0.375</v>
      </c>
      <c r="C27" s="108" t="s">
        <v>446</v>
      </c>
      <c r="E27" s="108" t="s">
        <v>446</v>
      </c>
      <c r="G27" s="108" t="s">
        <v>446</v>
      </c>
      <c r="I27" s="89">
        <v>0.37152777777777773</v>
      </c>
      <c r="J27" s="89">
        <v>0.375</v>
      </c>
      <c r="K27" s="108" t="s">
        <v>446</v>
      </c>
      <c r="L27" s="108" t="s">
        <v>446</v>
      </c>
      <c r="M27" s="108" t="s">
        <v>446</v>
      </c>
      <c r="N27" s="108" t="s">
        <v>446</v>
      </c>
      <c r="O27" s="108" t="s">
        <v>446</v>
      </c>
      <c r="P27" s="108" t="s">
        <v>446</v>
      </c>
      <c r="Q27" s="110" t="s">
        <v>194</v>
      </c>
      <c r="R27" s="210" t="s">
        <v>331</v>
      </c>
      <c r="S27" s="119" t="s">
        <v>341</v>
      </c>
    </row>
    <row r="28" spans="1:19" x14ac:dyDescent="0.25">
      <c r="A28" s="89">
        <v>0.375</v>
      </c>
      <c r="B28" s="89">
        <v>0.37847222222222199</v>
      </c>
      <c r="C28" s="108" t="s">
        <v>446</v>
      </c>
      <c r="E28" s="108" t="s">
        <v>446</v>
      </c>
      <c r="G28" s="108" t="s">
        <v>446</v>
      </c>
      <c r="I28" s="89">
        <v>0.375</v>
      </c>
      <c r="J28" s="89">
        <v>0.37847222222222199</v>
      </c>
      <c r="K28" s="108" t="s">
        <v>446</v>
      </c>
      <c r="L28" s="108" t="s">
        <v>446</v>
      </c>
      <c r="M28" s="108" t="s">
        <v>446</v>
      </c>
      <c r="N28" s="108" t="s">
        <v>446</v>
      </c>
      <c r="O28" s="108" t="s">
        <v>446</v>
      </c>
      <c r="P28" s="108" t="s">
        <v>446</v>
      </c>
      <c r="Q28" s="110" t="s">
        <v>194</v>
      </c>
      <c r="R28" s="210" t="s">
        <v>331</v>
      </c>
      <c r="S28" s="119" t="s">
        <v>341</v>
      </c>
    </row>
    <row r="29" spans="1:19" x14ac:dyDescent="0.25">
      <c r="A29" s="89">
        <v>0.37847222222222199</v>
      </c>
      <c r="B29" s="89">
        <v>0.38194444444444398</v>
      </c>
      <c r="C29" s="108" t="s">
        <v>446</v>
      </c>
      <c r="E29" s="108" t="s">
        <v>446</v>
      </c>
      <c r="G29" s="108" t="s">
        <v>446</v>
      </c>
      <c r="I29" s="89">
        <v>0.37847222222222199</v>
      </c>
      <c r="J29" s="89">
        <v>0.38194444444444398</v>
      </c>
      <c r="K29" s="108" t="s">
        <v>446</v>
      </c>
      <c r="L29" s="108" t="s">
        <v>446</v>
      </c>
      <c r="M29" s="108" t="s">
        <v>446</v>
      </c>
      <c r="N29" s="108" t="s">
        <v>446</v>
      </c>
      <c r="O29" s="108" t="s">
        <v>446</v>
      </c>
      <c r="P29" s="108" t="s">
        <v>446</v>
      </c>
      <c r="Q29" s="110" t="s">
        <v>194</v>
      </c>
      <c r="R29" s="210" t="s">
        <v>331</v>
      </c>
      <c r="S29" s="119" t="s">
        <v>341</v>
      </c>
    </row>
    <row r="30" spans="1:19" x14ac:dyDescent="0.25">
      <c r="A30" s="89">
        <v>0.38194444444444398</v>
      </c>
      <c r="B30" s="89">
        <v>0.38541666666666702</v>
      </c>
      <c r="C30" s="108" t="s">
        <v>446</v>
      </c>
      <c r="E30" s="108" t="s">
        <v>446</v>
      </c>
      <c r="G30" s="108" t="s">
        <v>446</v>
      </c>
      <c r="I30" s="89">
        <v>0.38194444444444398</v>
      </c>
      <c r="J30" s="89">
        <v>0.38541666666666702</v>
      </c>
      <c r="K30" s="108" t="s">
        <v>446</v>
      </c>
      <c r="L30" s="108" t="s">
        <v>446</v>
      </c>
      <c r="M30" s="108" t="s">
        <v>446</v>
      </c>
      <c r="N30" s="108" t="s">
        <v>446</v>
      </c>
      <c r="O30" s="108" t="s">
        <v>446</v>
      </c>
      <c r="P30" s="108" t="s">
        <v>446</v>
      </c>
      <c r="Q30" s="110" t="s">
        <v>194</v>
      </c>
      <c r="R30" s="210" t="s">
        <v>331</v>
      </c>
      <c r="S30" s="119" t="s">
        <v>341</v>
      </c>
    </row>
    <row r="31" spans="1:19" x14ac:dyDescent="0.25">
      <c r="A31" s="89">
        <v>0.38541666666666702</v>
      </c>
      <c r="B31" s="89">
        <v>0.38888888888888901</v>
      </c>
      <c r="C31" s="108" t="s">
        <v>446</v>
      </c>
      <c r="E31" s="108" t="s">
        <v>446</v>
      </c>
      <c r="G31" s="108" t="s">
        <v>446</v>
      </c>
      <c r="I31" s="89">
        <v>0.38541666666666702</v>
      </c>
      <c r="J31" s="89">
        <v>0.38888888888888901</v>
      </c>
      <c r="K31" s="108" t="s">
        <v>446</v>
      </c>
      <c r="L31" s="108" t="s">
        <v>446</v>
      </c>
      <c r="M31" s="108" t="s">
        <v>446</v>
      </c>
      <c r="N31" s="108" t="s">
        <v>446</v>
      </c>
      <c r="O31" s="108" t="s">
        <v>446</v>
      </c>
      <c r="P31" s="108" t="s">
        <v>446</v>
      </c>
      <c r="Q31" s="110" t="s">
        <v>194</v>
      </c>
      <c r="R31" s="210" t="s">
        <v>331</v>
      </c>
      <c r="S31" s="119" t="s">
        <v>341</v>
      </c>
    </row>
    <row r="32" spans="1:19" x14ac:dyDescent="0.25">
      <c r="A32" s="89">
        <v>0.38888888888888901</v>
      </c>
      <c r="B32" s="89">
        <v>0.39236111111111099</v>
      </c>
      <c r="C32" s="108" t="s">
        <v>446</v>
      </c>
      <c r="E32" s="108" t="s">
        <v>446</v>
      </c>
      <c r="G32" s="108" t="s">
        <v>446</v>
      </c>
      <c r="I32" s="89">
        <v>0.38888888888888901</v>
      </c>
      <c r="J32" s="89">
        <v>0.39236111111111099</v>
      </c>
      <c r="K32" s="108" t="s">
        <v>446</v>
      </c>
      <c r="L32" s="108" t="s">
        <v>446</v>
      </c>
      <c r="M32" s="108" t="s">
        <v>446</v>
      </c>
      <c r="N32" s="108" t="s">
        <v>446</v>
      </c>
      <c r="O32" s="108" t="s">
        <v>446</v>
      </c>
      <c r="P32" s="108" t="s">
        <v>446</v>
      </c>
      <c r="Q32" s="110" t="s">
        <v>194</v>
      </c>
      <c r="R32" s="210" t="s">
        <v>331</v>
      </c>
      <c r="S32" s="119" t="s">
        <v>341</v>
      </c>
    </row>
    <row r="33" spans="1:19" x14ac:dyDescent="0.25">
      <c r="A33" s="89">
        <v>0.39236111111111099</v>
      </c>
      <c r="B33" s="89">
        <v>0.39583333333333298</v>
      </c>
      <c r="C33" s="108" t="s">
        <v>446</v>
      </c>
      <c r="E33" s="108" t="s">
        <v>446</v>
      </c>
      <c r="G33" s="108" t="s">
        <v>446</v>
      </c>
      <c r="I33" s="89">
        <v>0.39236111111111099</v>
      </c>
      <c r="J33" s="89">
        <v>0.39583333333333298</v>
      </c>
      <c r="K33" s="108" t="s">
        <v>446</v>
      </c>
      <c r="L33" s="108" t="s">
        <v>446</v>
      </c>
      <c r="M33" s="108" t="s">
        <v>446</v>
      </c>
      <c r="N33" s="108" t="s">
        <v>446</v>
      </c>
      <c r="O33" s="108" t="s">
        <v>446</v>
      </c>
      <c r="P33" s="108" t="s">
        <v>446</v>
      </c>
      <c r="Q33" s="110" t="s">
        <v>194</v>
      </c>
      <c r="R33" s="210" t="s">
        <v>331</v>
      </c>
      <c r="S33" s="119" t="s">
        <v>341</v>
      </c>
    </row>
    <row r="34" spans="1:19" x14ac:dyDescent="0.25">
      <c r="A34" s="89">
        <v>0.39583333333333298</v>
      </c>
      <c r="B34" s="89">
        <v>0.39930555555555558</v>
      </c>
      <c r="C34" s="108" t="s">
        <v>446</v>
      </c>
      <c r="E34" s="108" t="s">
        <v>446</v>
      </c>
      <c r="G34" s="108" t="s">
        <v>446</v>
      </c>
      <c r="I34" s="89">
        <v>0.39583333333333298</v>
      </c>
      <c r="J34" s="89">
        <v>0.39930555555555558</v>
      </c>
      <c r="K34" s="108" t="s">
        <v>446</v>
      </c>
      <c r="L34" s="108" t="s">
        <v>446</v>
      </c>
      <c r="M34" s="108" t="s">
        <v>446</v>
      </c>
      <c r="N34" s="108" t="s">
        <v>446</v>
      </c>
      <c r="O34" s="108" t="s">
        <v>446</v>
      </c>
      <c r="P34" s="108" t="s">
        <v>446</v>
      </c>
      <c r="Q34" s="110" t="s">
        <v>194</v>
      </c>
      <c r="R34" s="210" t="s">
        <v>331</v>
      </c>
      <c r="S34" s="119" t="s">
        <v>341</v>
      </c>
    </row>
    <row r="35" spans="1:19" x14ac:dyDescent="0.25">
      <c r="A35" s="89">
        <v>0.39930555555555558</v>
      </c>
      <c r="B35" s="89">
        <v>0.40277777777777801</v>
      </c>
      <c r="C35" s="109" t="s">
        <v>139</v>
      </c>
      <c r="E35" s="109" t="s">
        <v>139</v>
      </c>
      <c r="G35" s="109" t="s">
        <v>139</v>
      </c>
      <c r="I35" s="89">
        <v>0.39930555555555558</v>
      </c>
      <c r="J35" s="89">
        <v>0.40277777777777801</v>
      </c>
      <c r="K35" s="106" t="s">
        <v>195</v>
      </c>
      <c r="L35" s="109" t="s">
        <v>139</v>
      </c>
      <c r="M35" s="106" t="s">
        <v>195</v>
      </c>
      <c r="N35" s="109" t="s">
        <v>139</v>
      </c>
      <c r="O35" s="106" t="s">
        <v>195</v>
      </c>
      <c r="P35" s="109" t="s">
        <v>139</v>
      </c>
      <c r="Q35" s="106" t="s">
        <v>195</v>
      </c>
      <c r="R35" s="118" t="s">
        <v>195</v>
      </c>
      <c r="S35" s="118" t="s">
        <v>195</v>
      </c>
    </row>
    <row r="36" spans="1:19" x14ac:dyDescent="0.25">
      <c r="A36" s="89">
        <v>0.40277777777777801</v>
      </c>
      <c r="B36" s="89">
        <v>0.40625</v>
      </c>
      <c r="C36" s="109" t="s">
        <v>139</v>
      </c>
      <c r="E36" s="109" t="s">
        <v>139</v>
      </c>
      <c r="G36" s="109" t="s">
        <v>139</v>
      </c>
      <c r="I36" s="89">
        <v>0.40277777777777801</v>
      </c>
      <c r="J36" s="89">
        <v>0.40625</v>
      </c>
      <c r="K36" s="106" t="s">
        <v>195</v>
      </c>
      <c r="L36" s="109" t="s">
        <v>139</v>
      </c>
      <c r="M36" s="106" t="s">
        <v>195</v>
      </c>
      <c r="N36" s="109" t="s">
        <v>139</v>
      </c>
      <c r="O36" s="106" t="s">
        <v>195</v>
      </c>
      <c r="P36" s="109" t="s">
        <v>139</v>
      </c>
      <c r="Q36" s="106" t="s">
        <v>195</v>
      </c>
      <c r="R36" s="118" t="s">
        <v>195</v>
      </c>
      <c r="S36" s="118" t="s">
        <v>195</v>
      </c>
    </row>
    <row r="37" spans="1:19" x14ac:dyDescent="0.25">
      <c r="A37" s="89">
        <v>0.40625</v>
      </c>
      <c r="B37" s="89">
        <v>0.40972222222222199</v>
      </c>
      <c r="C37" s="99" t="s">
        <v>278</v>
      </c>
      <c r="E37" s="99" t="s">
        <v>278</v>
      </c>
      <c r="G37" s="114" t="s">
        <v>238</v>
      </c>
      <c r="I37" s="89">
        <v>0.40625</v>
      </c>
      <c r="J37" s="89">
        <v>0.40972222222222199</v>
      </c>
      <c r="K37" s="99" t="s">
        <v>278</v>
      </c>
      <c r="L37" s="99" t="s">
        <v>278</v>
      </c>
      <c r="M37" s="99" t="s">
        <v>278</v>
      </c>
      <c r="N37" s="99" t="s">
        <v>278</v>
      </c>
      <c r="O37" s="210" t="s">
        <v>327</v>
      </c>
      <c r="P37" s="114" t="s">
        <v>243</v>
      </c>
      <c r="Q37" s="106" t="s">
        <v>195</v>
      </c>
      <c r="R37" s="114" t="s">
        <v>250</v>
      </c>
      <c r="S37" s="118" t="s">
        <v>195</v>
      </c>
    </row>
    <row r="38" spans="1:19" x14ac:dyDescent="0.25">
      <c r="A38" s="89">
        <v>0.40972222222222199</v>
      </c>
      <c r="B38" s="89">
        <v>0.41319444444444398</v>
      </c>
      <c r="C38" s="99" t="s">
        <v>278</v>
      </c>
      <c r="E38" s="99" t="s">
        <v>278</v>
      </c>
      <c r="G38" s="114" t="s">
        <v>238</v>
      </c>
      <c r="I38" s="89">
        <v>0.40972222222222199</v>
      </c>
      <c r="J38" s="89">
        <v>0.41319444444444398</v>
      </c>
      <c r="K38" s="99" t="s">
        <v>278</v>
      </c>
      <c r="L38" s="99" t="s">
        <v>278</v>
      </c>
      <c r="M38" s="99" t="s">
        <v>278</v>
      </c>
      <c r="N38" s="99" t="s">
        <v>278</v>
      </c>
      <c r="O38" s="210" t="s">
        <v>327</v>
      </c>
      <c r="P38" s="114" t="s">
        <v>243</v>
      </c>
      <c r="Q38" s="106" t="s">
        <v>195</v>
      </c>
      <c r="R38" s="114" t="s">
        <v>250</v>
      </c>
      <c r="S38" s="118" t="s">
        <v>195</v>
      </c>
    </row>
    <row r="39" spans="1:19" x14ac:dyDescent="0.25">
      <c r="A39" s="89">
        <v>0.41319444444444398</v>
      </c>
      <c r="B39" s="89">
        <v>0.41666666666666602</v>
      </c>
      <c r="C39" s="99" t="s">
        <v>278</v>
      </c>
      <c r="E39" s="99" t="s">
        <v>278</v>
      </c>
      <c r="G39" s="114" t="s">
        <v>238</v>
      </c>
      <c r="I39" s="89">
        <v>0.41319444444444398</v>
      </c>
      <c r="J39" s="89">
        <v>0.41666666666666602</v>
      </c>
      <c r="K39" s="99" t="s">
        <v>278</v>
      </c>
      <c r="L39" s="99" t="s">
        <v>278</v>
      </c>
      <c r="M39" s="99" t="s">
        <v>278</v>
      </c>
      <c r="N39" s="99" t="s">
        <v>278</v>
      </c>
      <c r="O39" s="210" t="s">
        <v>327</v>
      </c>
      <c r="P39" s="114" t="s">
        <v>243</v>
      </c>
      <c r="Q39" s="106" t="s">
        <v>195</v>
      </c>
      <c r="R39" s="114" t="s">
        <v>250</v>
      </c>
      <c r="S39" s="120" t="s">
        <v>219</v>
      </c>
    </row>
    <row r="40" spans="1:19" x14ac:dyDescent="0.25">
      <c r="A40" s="89">
        <v>0.41666666666666602</v>
      </c>
      <c r="B40" s="89">
        <v>0.42013888888888901</v>
      </c>
      <c r="C40" s="99" t="s">
        <v>278</v>
      </c>
      <c r="E40" s="99" t="s">
        <v>278</v>
      </c>
      <c r="G40" s="92" t="s">
        <v>151</v>
      </c>
      <c r="I40" s="89">
        <v>0.41666666666666602</v>
      </c>
      <c r="J40" s="89">
        <v>0.42013888888888901</v>
      </c>
      <c r="K40" s="99" t="s">
        <v>278</v>
      </c>
      <c r="L40" s="99" t="s">
        <v>278</v>
      </c>
      <c r="M40" s="99" t="s">
        <v>278</v>
      </c>
      <c r="N40" s="99" t="s">
        <v>278</v>
      </c>
      <c r="O40" s="210" t="s">
        <v>327</v>
      </c>
      <c r="P40" s="114" t="s">
        <v>243</v>
      </c>
      <c r="Q40" s="110" t="s">
        <v>192</v>
      </c>
      <c r="R40" s="114" t="s">
        <v>250</v>
      </c>
      <c r="S40" s="120" t="s">
        <v>219</v>
      </c>
    </row>
    <row r="41" spans="1:19" x14ac:dyDescent="0.25">
      <c r="A41" s="89">
        <v>0.42013888888888901</v>
      </c>
      <c r="B41" s="89">
        <v>0.42361111111111099</v>
      </c>
      <c r="C41" s="99" t="s">
        <v>278</v>
      </c>
      <c r="D41" s="106"/>
      <c r="E41" s="99" t="s">
        <v>278</v>
      </c>
      <c r="G41" s="92" t="s">
        <v>151</v>
      </c>
      <c r="I41" s="89">
        <v>0.42013888888888901</v>
      </c>
      <c r="J41" s="89">
        <v>0.42361111111111099</v>
      </c>
      <c r="K41" s="99" t="s">
        <v>278</v>
      </c>
      <c r="L41" s="99" t="s">
        <v>278</v>
      </c>
      <c r="M41" s="99" t="s">
        <v>278</v>
      </c>
      <c r="N41" s="99" t="s">
        <v>278</v>
      </c>
      <c r="O41" s="106" t="s">
        <v>195</v>
      </c>
      <c r="P41" s="114" t="s">
        <v>243</v>
      </c>
      <c r="Q41" s="110" t="s">
        <v>192</v>
      </c>
      <c r="R41" s="114" t="s">
        <v>250</v>
      </c>
      <c r="S41" s="120" t="s">
        <v>219</v>
      </c>
    </row>
    <row r="42" spans="1:19" x14ac:dyDescent="0.25">
      <c r="A42" s="89">
        <v>0.42361111111111099</v>
      </c>
      <c r="B42" s="89">
        <v>0.42708333333333331</v>
      </c>
      <c r="C42" s="99" t="s">
        <v>278</v>
      </c>
      <c r="E42" s="99" t="s">
        <v>278</v>
      </c>
      <c r="G42" s="92" t="s">
        <v>151</v>
      </c>
      <c r="I42" s="89">
        <v>0.42361111111111099</v>
      </c>
      <c r="J42" s="89">
        <v>0.42708333333333331</v>
      </c>
      <c r="K42" s="99" t="s">
        <v>278</v>
      </c>
      <c r="L42" s="99" t="s">
        <v>278</v>
      </c>
      <c r="M42" s="99" t="s">
        <v>278</v>
      </c>
      <c r="N42" s="99" t="s">
        <v>278</v>
      </c>
      <c r="O42" s="106" t="s">
        <v>195</v>
      </c>
      <c r="P42" s="114" t="s">
        <v>243</v>
      </c>
      <c r="Q42" s="110" t="s">
        <v>192</v>
      </c>
      <c r="R42" s="114" t="s">
        <v>250</v>
      </c>
      <c r="S42" s="120" t="s">
        <v>219</v>
      </c>
    </row>
    <row r="43" spans="1:19" x14ac:dyDescent="0.25">
      <c r="A43" s="89">
        <v>0.4291666666666667</v>
      </c>
      <c r="B43" s="89">
        <v>0.43055555555555503</v>
      </c>
      <c r="C43" s="99" t="s">
        <v>278</v>
      </c>
      <c r="E43" s="99" t="s">
        <v>278</v>
      </c>
      <c r="G43" s="92" t="s">
        <v>151</v>
      </c>
      <c r="I43" s="89">
        <v>0.4291666666666667</v>
      </c>
      <c r="J43" s="89">
        <v>0.43055555555555503</v>
      </c>
      <c r="K43" s="99" t="s">
        <v>278</v>
      </c>
      <c r="L43" s="99" t="s">
        <v>278</v>
      </c>
      <c r="M43" s="99" t="s">
        <v>278</v>
      </c>
      <c r="N43" s="99" t="s">
        <v>278</v>
      </c>
      <c r="O43" s="106" t="s">
        <v>195</v>
      </c>
      <c r="P43" s="114" t="s">
        <v>243</v>
      </c>
      <c r="Q43" s="110" t="s">
        <v>192</v>
      </c>
      <c r="R43" s="114" t="s">
        <v>250</v>
      </c>
      <c r="S43" s="120" t="s">
        <v>219</v>
      </c>
    </row>
    <row r="44" spans="1:19" x14ac:dyDescent="0.25">
      <c r="A44" s="89">
        <v>0.43055555555555503</v>
      </c>
      <c r="B44" s="89">
        <v>0.43402777777777701</v>
      </c>
      <c r="C44" s="99" t="s">
        <v>278</v>
      </c>
      <c r="E44" s="99" t="s">
        <v>278</v>
      </c>
      <c r="G44" s="92" t="s">
        <v>151</v>
      </c>
      <c r="I44" s="89">
        <v>0.43055555555555503</v>
      </c>
      <c r="J44" s="89">
        <v>0.43402777777777701</v>
      </c>
      <c r="K44" s="99" t="s">
        <v>278</v>
      </c>
      <c r="L44" s="99" t="s">
        <v>278</v>
      </c>
      <c r="M44" s="99" t="s">
        <v>278</v>
      </c>
      <c r="N44" s="99" t="s">
        <v>278</v>
      </c>
      <c r="O44" s="106" t="s">
        <v>195</v>
      </c>
      <c r="P44" s="114" t="s">
        <v>243</v>
      </c>
      <c r="Q44" s="110" t="s">
        <v>192</v>
      </c>
      <c r="R44" s="114" t="s">
        <v>250</v>
      </c>
      <c r="S44" s="120" t="s">
        <v>219</v>
      </c>
    </row>
    <row r="45" spans="1:19" x14ac:dyDescent="0.25">
      <c r="A45" s="89">
        <v>0.43402777777777701</v>
      </c>
      <c r="B45" s="89">
        <v>0.4375</v>
      </c>
      <c r="C45" s="96" t="s">
        <v>154</v>
      </c>
      <c r="E45" s="96" t="s">
        <v>154</v>
      </c>
      <c r="G45" s="92" t="s">
        <v>151</v>
      </c>
      <c r="I45" s="89">
        <v>0.43402777777777701</v>
      </c>
      <c r="J45" s="89">
        <v>0.4375</v>
      </c>
      <c r="K45" s="96" t="s">
        <v>154</v>
      </c>
      <c r="L45" s="99" t="s">
        <v>211</v>
      </c>
      <c r="M45" s="96" t="s">
        <v>154</v>
      </c>
      <c r="N45" s="99" t="s">
        <v>211</v>
      </c>
      <c r="O45" s="106" t="s">
        <v>195</v>
      </c>
      <c r="P45" s="114" t="s">
        <v>243</v>
      </c>
      <c r="Q45" s="110" t="s">
        <v>192</v>
      </c>
      <c r="R45" s="114" t="s">
        <v>250</v>
      </c>
      <c r="S45" s="120" t="s">
        <v>219</v>
      </c>
    </row>
    <row r="46" spans="1:19" x14ac:dyDescent="0.25">
      <c r="A46" s="89">
        <v>0.4375</v>
      </c>
      <c r="B46" s="89">
        <v>0.44097222222222199</v>
      </c>
      <c r="C46" s="96" t="s">
        <v>154</v>
      </c>
      <c r="E46" s="96" t="s">
        <v>154</v>
      </c>
      <c r="G46" s="92" t="s">
        <v>151</v>
      </c>
      <c r="I46" s="89">
        <v>0.4375</v>
      </c>
      <c r="J46" s="89">
        <v>0.44097222222222199</v>
      </c>
      <c r="K46" s="96" t="s">
        <v>154</v>
      </c>
      <c r="L46" s="99" t="s">
        <v>211</v>
      </c>
      <c r="M46" s="96" t="s">
        <v>154</v>
      </c>
      <c r="N46" s="99" t="s">
        <v>211</v>
      </c>
      <c r="O46" s="106" t="s">
        <v>195</v>
      </c>
      <c r="P46" s="114" t="s">
        <v>243</v>
      </c>
      <c r="Q46" s="110" t="s">
        <v>192</v>
      </c>
      <c r="R46" s="114" t="s">
        <v>250</v>
      </c>
      <c r="S46" s="120" t="s">
        <v>219</v>
      </c>
    </row>
    <row r="47" spans="1:19" x14ac:dyDescent="0.25">
      <c r="A47" s="89">
        <v>0.44097222222222199</v>
      </c>
      <c r="B47" s="89">
        <v>0.44444444444444398</v>
      </c>
      <c r="C47" s="96" t="s">
        <v>154</v>
      </c>
      <c r="E47" s="96" t="s">
        <v>154</v>
      </c>
      <c r="G47" s="92" t="s">
        <v>151</v>
      </c>
      <c r="I47" s="89">
        <v>0.44097222222222199</v>
      </c>
      <c r="J47" s="89">
        <v>0.44444444444444398</v>
      </c>
      <c r="K47" s="96" t="s">
        <v>154</v>
      </c>
      <c r="L47" s="99" t="s">
        <v>211</v>
      </c>
      <c r="M47" s="96" t="s">
        <v>154</v>
      </c>
      <c r="N47" s="99" t="s">
        <v>211</v>
      </c>
      <c r="O47" s="106" t="s">
        <v>195</v>
      </c>
      <c r="P47" s="114" t="s">
        <v>243</v>
      </c>
      <c r="Q47" s="110" t="s">
        <v>192</v>
      </c>
      <c r="R47" s="114" t="s">
        <v>250</v>
      </c>
      <c r="S47" s="120" t="s">
        <v>219</v>
      </c>
    </row>
    <row r="48" spans="1:19" x14ac:dyDescent="0.25">
      <c r="A48" s="89">
        <v>0.44444444444444398</v>
      </c>
      <c r="B48" s="89">
        <v>0.44791666666666602</v>
      </c>
      <c r="C48" s="96" t="s">
        <v>154</v>
      </c>
      <c r="E48" s="96" t="s">
        <v>154</v>
      </c>
      <c r="G48" s="92" t="s">
        <v>151</v>
      </c>
      <c r="I48" s="89">
        <v>0.44444444444444398</v>
      </c>
      <c r="J48" s="89">
        <v>0.44791666666666602</v>
      </c>
      <c r="K48" s="96" t="s">
        <v>154</v>
      </c>
      <c r="L48" s="99" t="s">
        <v>211</v>
      </c>
      <c r="M48" s="96" t="s">
        <v>154</v>
      </c>
      <c r="N48" s="99" t="s">
        <v>211</v>
      </c>
      <c r="O48" s="106" t="s">
        <v>195</v>
      </c>
      <c r="P48" s="114" t="s">
        <v>243</v>
      </c>
      <c r="Q48" s="110" t="s">
        <v>192</v>
      </c>
      <c r="R48" s="114" t="s">
        <v>250</v>
      </c>
      <c r="S48" s="120" t="s">
        <v>219</v>
      </c>
    </row>
    <row r="49" spans="1:19" x14ac:dyDescent="0.25">
      <c r="A49" s="89">
        <v>0.44791666666666602</v>
      </c>
      <c r="B49" s="89">
        <v>0.45138888888888801</v>
      </c>
      <c r="C49" s="96" t="s">
        <v>154</v>
      </c>
      <c r="E49" s="96" t="s">
        <v>154</v>
      </c>
      <c r="G49" s="92" t="s">
        <v>272</v>
      </c>
      <c r="I49" s="89">
        <v>0.44791666666666602</v>
      </c>
      <c r="J49" s="89">
        <v>0.45138888888888801</v>
      </c>
      <c r="K49" s="96" t="s">
        <v>154</v>
      </c>
      <c r="L49" s="99" t="s">
        <v>211</v>
      </c>
      <c r="M49" s="96" t="s">
        <v>154</v>
      </c>
      <c r="N49" s="99" t="s">
        <v>211</v>
      </c>
      <c r="O49" s="114" t="s">
        <v>243</v>
      </c>
      <c r="P49" s="210" t="s">
        <v>327</v>
      </c>
      <c r="Q49" s="110" t="s">
        <v>193</v>
      </c>
      <c r="R49" s="114" t="s">
        <v>250</v>
      </c>
      <c r="S49" s="120" t="s">
        <v>251</v>
      </c>
    </row>
    <row r="50" spans="1:19" x14ac:dyDescent="0.25">
      <c r="A50" s="89">
        <v>0.45138888888888801</v>
      </c>
      <c r="B50" s="89">
        <v>0.45486111111111099</v>
      </c>
      <c r="C50" s="96" t="s">
        <v>154</v>
      </c>
      <c r="E50" s="96" t="s">
        <v>154</v>
      </c>
      <c r="G50" s="92" t="s">
        <v>272</v>
      </c>
      <c r="I50" s="89">
        <v>0.45138888888888801</v>
      </c>
      <c r="J50" s="89">
        <v>0.45486111111111099</v>
      </c>
      <c r="K50" s="96" t="s">
        <v>154</v>
      </c>
      <c r="L50" s="99" t="s">
        <v>211</v>
      </c>
      <c r="M50" s="96" t="s">
        <v>154</v>
      </c>
      <c r="N50" s="99" t="s">
        <v>211</v>
      </c>
      <c r="O50" s="114" t="s">
        <v>243</v>
      </c>
      <c r="P50" s="210" t="s">
        <v>327</v>
      </c>
      <c r="Q50" s="110" t="s">
        <v>193</v>
      </c>
      <c r="R50" s="114" t="s">
        <v>250</v>
      </c>
      <c r="S50" s="120" t="s">
        <v>251</v>
      </c>
    </row>
    <row r="51" spans="1:19" x14ac:dyDescent="0.25">
      <c r="A51" s="89">
        <v>0.45486111111111099</v>
      </c>
      <c r="B51" s="89">
        <v>0.45833333333333298</v>
      </c>
      <c r="C51" s="96" t="s">
        <v>154</v>
      </c>
      <c r="E51" s="96" t="s">
        <v>154</v>
      </c>
      <c r="G51" s="92" t="s">
        <v>272</v>
      </c>
      <c r="I51" s="89">
        <v>0.45486111111111099</v>
      </c>
      <c r="J51" s="89">
        <v>0.45833333333333298</v>
      </c>
      <c r="K51" s="96" t="s">
        <v>154</v>
      </c>
      <c r="L51" s="99" t="s">
        <v>211</v>
      </c>
      <c r="M51" s="96" t="s">
        <v>154</v>
      </c>
      <c r="N51" s="99" t="s">
        <v>211</v>
      </c>
      <c r="O51" s="114" t="s">
        <v>243</v>
      </c>
      <c r="P51" s="210" t="s">
        <v>327</v>
      </c>
      <c r="Q51" s="110" t="s">
        <v>193</v>
      </c>
      <c r="R51" s="114" t="s">
        <v>250</v>
      </c>
      <c r="S51" s="120" t="s">
        <v>251</v>
      </c>
    </row>
    <row r="52" spans="1:19" x14ac:dyDescent="0.25">
      <c r="A52" s="89">
        <v>0.45833333333333331</v>
      </c>
      <c r="B52" s="89">
        <v>0.46180555555555558</v>
      </c>
      <c r="C52" s="96" t="s">
        <v>154</v>
      </c>
      <c r="E52" s="96" t="s">
        <v>154</v>
      </c>
      <c r="G52" s="92" t="s">
        <v>272</v>
      </c>
      <c r="I52" s="89">
        <v>0.45833333333333331</v>
      </c>
      <c r="J52" s="89">
        <v>0.46180555555555558</v>
      </c>
      <c r="K52" s="96" t="s">
        <v>154</v>
      </c>
      <c r="L52" s="99" t="s">
        <v>211</v>
      </c>
      <c r="M52" s="96" t="s">
        <v>154</v>
      </c>
      <c r="N52" s="99" t="s">
        <v>211</v>
      </c>
      <c r="O52" s="114" t="s">
        <v>243</v>
      </c>
      <c r="P52" s="210" t="s">
        <v>327</v>
      </c>
      <c r="Q52" s="110" t="s">
        <v>193</v>
      </c>
      <c r="R52" s="114" t="s">
        <v>250</v>
      </c>
      <c r="S52" s="120" t="s">
        <v>251</v>
      </c>
    </row>
    <row r="53" spans="1:19" x14ac:dyDescent="0.25">
      <c r="A53" s="89">
        <v>0.46180555555555558</v>
      </c>
      <c r="B53" s="89">
        <v>0.46527777777777773</v>
      </c>
      <c r="C53" s="99" t="s">
        <v>279</v>
      </c>
      <c r="E53" s="99" t="s">
        <v>279</v>
      </c>
      <c r="G53" s="92" t="s">
        <v>272</v>
      </c>
      <c r="I53" s="89">
        <v>0.46180555555555558</v>
      </c>
      <c r="J53" s="89">
        <v>0.46527777777777773</v>
      </c>
      <c r="K53" s="99" t="s">
        <v>279</v>
      </c>
      <c r="L53" s="99" t="s">
        <v>211</v>
      </c>
      <c r="M53" s="99" t="s">
        <v>279</v>
      </c>
      <c r="N53" s="99" t="s">
        <v>211</v>
      </c>
      <c r="O53" s="114" t="s">
        <v>243</v>
      </c>
      <c r="P53" s="210" t="s">
        <v>330</v>
      </c>
      <c r="Q53" s="110" t="s">
        <v>193</v>
      </c>
      <c r="R53" s="114" t="s">
        <v>250</v>
      </c>
      <c r="S53" s="120" t="s">
        <v>251</v>
      </c>
    </row>
    <row r="54" spans="1:19" x14ac:dyDescent="0.25">
      <c r="A54" s="89">
        <v>0.46527777777777701</v>
      </c>
      <c r="B54" s="89">
        <v>0.468749999999999</v>
      </c>
      <c r="C54" s="99" t="s">
        <v>279</v>
      </c>
      <c r="E54" s="99" t="s">
        <v>279</v>
      </c>
      <c r="G54" s="92" t="s">
        <v>272</v>
      </c>
      <c r="I54" s="89">
        <v>0.46527777777777701</v>
      </c>
      <c r="J54" s="89">
        <v>0.468749999999999</v>
      </c>
      <c r="K54" s="99" t="s">
        <v>279</v>
      </c>
      <c r="L54" s="99" t="s">
        <v>211</v>
      </c>
      <c r="M54" s="99" t="s">
        <v>279</v>
      </c>
      <c r="N54" s="99" t="s">
        <v>211</v>
      </c>
      <c r="O54" s="114" t="s">
        <v>243</v>
      </c>
      <c r="P54" s="210" t="s">
        <v>330</v>
      </c>
      <c r="Q54" s="110" t="s">
        <v>193</v>
      </c>
      <c r="R54" s="114" t="s">
        <v>250</v>
      </c>
      <c r="S54" s="120" t="s">
        <v>251</v>
      </c>
    </row>
    <row r="55" spans="1:19" x14ac:dyDescent="0.25">
      <c r="A55" s="89">
        <v>0.468749999999999</v>
      </c>
      <c r="B55" s="89">
        <v>0.47222222222222199</v>
      </c>
      <c r="C55" s="99" t="s">
        <v>279</v>
      </c>
      <c r="E55" s="99" t="s">
        <v>279</v>
      </c>
      <c r="G55" s="92" t="s">
        <v>272</v>
      </c>
      <c r="I55" s="89">
        <v>0.468749999999999</v>
      </c>
      <c r="J55" s="89">
        <v>0.47222222222222199</v>
      </c>
      <c r="K55" s="99" t="s">
        <v>279</v>
      </c>
      <c r="L55" s="99" t="s">
        <v>211</v>
      </c>
      <c r="M55" s="99" t="s">
        <v>279</v>
      </c>
      <c r="N55" s="99" t="s">
        <v>211</v>
      </c>
      <c r="O55" s="114" t="s">
        <v>243</v>
      </c>
      <c r="P55" s="210" t="s">
        <v>330</v>
      </c>
      <c r="Q55" s="110" t="s">
        <v>193</v>
      </c>
      <c r="R55" s="114" t="s">
        <v>250</v>
      </c>
      <c r="S55" s="120" t="s">
        <v>251</v>
      </c>
    </row>
    <row r="56" spans="1:19" x14ac:dyDescent="0.25">
      <c r="A56" s="89">
        <v>0.47222222222222199</v>
      </c>
      <c r="B56" s="89">
        <v>0.47569444444444398</v>
      </c>
      <c r="C56" s="99" t="s">
        <v>279</v>
      </c>
      <c r="E56" s="99" t="s">
        <v>279</v>
      </c>
      <c r="G56" s="92" t="s">
        <v>272</v>
      </c>
      <c r="I56" s="89">
        <v>0.47222222222222199</v>
      </c>
      <c r="J56" s="89">
        <v>0.47569444444444398</v>
      </c>
      <c r="K56" s="99" t="s">
        <v>279</v>
      </c>
      <c r="L56" s="99" t="s">
        <v>211</v>
      </c>
      <c r="M56" s="99" t="s">
        <v>279</v>
      </c>
      <c r="N56" s="99" t="s">
        <v>211</v>
      </c>
      <c r="O56" s="114" t="s">
        <v>243</v>
      </c>
      <c r="P56" s="210" t="s">
        <v>330</v>
      </c>
      <c r="Q56" s="110" t="s">
        <v>193</v>
      </c>
      <c r="R56" s="114" t="s">
        <v>250</v>
      </c>
      <c r="S56" s="120" t="s">
        <v>251</v>
      </c>
    </row>
    <row r="57" spans="1:19" x14ac:dyDescent="0.25">
      <c r="A57" s="89">
        <v>0.47569444444444398</v>
      </c>
      <c r="B57" s="89">
        <v>0.47916666666666669</v>
      </c>
      <c r="C57" s="99" t="s">
        <v>279</v>
      </c>
      <c r="E57" s="99" t="s">
        <v>279</v>
      </c>
      <c r="G57" s="92" t="s">
        <v>272</v>
      </c>
      <c r="I57" s="89">
        <v>0.47569444444444398</v>
      </c>
      <c r="J57" s="89">
        <v>0.47916666666666669</v>
      </c>
      <c r="K57" s="99" t="s">
        <v>279</v>
      </c>
      <c r="L57" s="99" t="s">
        <v>211</v>
      </c>
      <c r="M57" s="99" t="s">
        <v>279</v>
      </c>
      <c r="N57" s="99" t="s">
        <v>211</v>
      </c>
      <c r="O57" s="114" t="s">
        <v>243</v>
      </c>
      <c r="P57" s="106" t="s">
        <v>195</v>
      </c>
      <c r="Q57" s="110" t="s">
        <v>193</v>
      </c>
      <c r="R57" s="114" t="s">
        <v>250</v>
      </c>
      <c r="S57" s="120" t="s">
        <v>251</v>
      </c>
    </row>
    <row r="58" spans="1:19" x14ac:dyDescent="0.25">
      <c r="A58" s="89">
        <v>0.47916666666666669</v>
      </c>
      <c r="B58" s="89">
        <v>0.48263888888888801</v>
      </c>
      <c r="C58" s="96" t="s">
        <v>163</v>
      </c>
      <c r="E58" s="92" t="s">
        <v>272</v>
      </c>
      <c r="G58" s="96" t="s">
        <v>154</v>
      </c>
      <c r="I58" s="89">
        <v>0.47916666666666669</v>
      </c>
      <c r="J58" s="89">
        <v>0.48263888888888801</v>
      </c>
      <c r="K58" s="210" t="s">
        <v>327</v>
      </c>
      <c r="L58" s="96" t="s">
        <v>163</v>
      </c>
      <c r="M58" s="114" t="s">
        <v>243</v>
      </c>
      <c r="N58" s="210" t="s">
        <v>327</v>
      </c>
      <c r="O58" s="96" t="s">
        <v>154</v>
      </c>
      <c r="P58" s="99" t="s">
        <v>211</v>
      </c>
      <c r="Q58" s="106" t="s">
        <v>195</v>
      </c>
      <c r="R58" s="178" t="s">
        <v>249</v>
      </c>
      <c r="S58" s="210" t="s">
        <v>325</v>
      </c>
    </row>
    <row r="59" spans="1:19" x14ac:dyDescent="0.25">
      <c r="A59" s="89">
        <v>0.48263888888888801</v>
      </c>
      <c r="B59" s="89">
        <v>0.48611111111110999</v>
      </c>
      <c r="C59" s="96" t="s">
        <v>163</v>
      </c>
      <c r="E59" s="92" t="s">
        <v>272</v>
      </c>
      <c r="G59" s="96" t="s">
        <v>154</v>
      </c>
      <c r="I59" s="89">
        <v>0.48263888888888801</v>
      </c>
      <c r="J59" s="89">
        <v>0.48611111111110999</v>
      </c>
      <c r="K59" s="210" t="s">
        <v>327</v>
      </c>
      <c r="L59" s="96" t="s">
        <v>163</v>
      </c>
      <c r="M59" s="114" t="s">
        <v>243</v>
      </c>
      <c r="N59" s="210" t="s">
        <v>327</v>
      </c>
      <c r="O59" s="96" t="s">
        <v>154</v>
      </c>
      <c r="P59" s="99" t="s">
        <v>211</v>
      </c>
      <c r="Q59" s="106" t="s">
        <v>195</v>
      </c>
      <c r="R59" s="178" t="s">
        <v>249</v>
      </c>
      <c r="S59" s="210" t="s">
        <v>325</v>
      </c>
    </row>
    <row r="60" spans="1:19" x14ac:dyDescent="0.25">
      <c r="A60" s="89">
        <v>0.48611111111110999</v>
      </c>
      <c r="B60" s="89">
        <v>0.48958333333333298</v>
      </c>
      <c r="C60" s="96" t="s">
        <v>163</v>
      </c>
      <c r="E60" s="92" t="s">
        <v>272</v>
      </c>
      <c r="G60" s="96" t="s">
        <v>154</v>
      </c>
      <c r="I60" s="89">
        <v>0.48611111111110999</v>
      </c>
      <c r="J60" s="89">
        <v>0.48958333333333298</v>
      </c>
      <c r="K60" s="210" t="s">
        <v>327</v>
      </c>
      <c r="L60" s="96" t="s">
        <v>163</v>
      </c>
      <c r="M60" s="114" t="s">
        <v>243</v>
      </c>
      <c r="N60" s="210" t="s">
        <v>327</v>
      </c>
      <c r="O60" s="96" t="s">
        <v>154</v>
      </c>
      <c r="P60" s="99" t="s">
        <v>211</v>
      </c>
      <c r="Q60" s="106" t="s">
        <v>195</v>
      </c>
      <c r="R60" s="178" t="s">
        <v>249</v>
      </c>
      <c r="S60" s="210" t="s">
        <v>325</v>
      </c>
    </row>
    <row r="61" spans="1:19" x14ac:dyDescent="0.25">
      <c r="A61" s="89">
        <v>0.48958333333333298</v>
      </c>
      <c r="B61" s="89">
        <v>0.49305555555555503</v>
      </c>
      <c r="C61" s="96" t="s">
        <v>163</v>
      </c>
      <c r="E61" s="92" t="s">
        <v>272</v>
      </c>
      <c r="G61" s="96" t="s">
        <v>154</v>
      </c>
      <c r="I61" s="89">
        <v>0.48958333333333298</v>
      </c>
      <c r="J61" s="89">
        <v>0.49305555555555503</v>
      </c>
      <c r="K61" s="210" t="s">
        <v>327</v>
      </c>
      <c r="L61" s="96" t="s">
        <v>163</v>
      </c>
      <c r="M61" s="114" t="s">
        <v>243</v>
      </c>
      <c r="N61" s="210" t="s">
        <v>327</v>
      </c>
      <c r="O61" s="96" t="s">
        <v>154</v>
      </c>
      <c r="P61" s="99" t="s">
        <v>211</v>
      </c>
      <c r="Q61" s="106" t="s">
        <v>195</v>
      </c>
      <c r="R61" s="178" t="s">
        <v>249</v>
      </c>
      <c r="S61" s="210" t="s">
        <v>325</v>
      </c>
    </row>
    <row r="62" spans="1:19" x14ac:dyDescent="0.25">
      <c r="A62" s="89">
        <v>0.49305555555555503</v>
      </c>
      <c r="B62" s="89">
        <v>0.49652777777777701</v>
      </c>
      <c r="C62" s="110" t="s">
        <v>190</v>
      </c>
      <c r="E62" s="92" t="s">
        <v>272</v>
      </c>
      <c r="G62" s="96" t="s">
        <v>154</v>
      </c>
      <c r="I62" s="89">
        <v>0.49305555555555503</v>
      </c>
      <c r="J62" s="89">
        <v>0.49652777777777701</v>
      </c>
      <c r="K62" s="210" t="s">
        <v>328</v>
      </c>
      <c r="L62" s="210" t="s">
        <v>327</v>
      </c>
      <c r="M62" s="114" t="s">
        <v>243</v>
      </c>
      <c r="N62" s="210" t="s">
        <v>330</v>
      </c>
      <c r="O62" s="96" t="s">
        <v>154</v>
      </c>
      <c r="P62" s="99" t="s">
        <v>211</v>
      </c>
      <c r="Q62" s="110" t="s">
        <v>190</v>
      </c>
      <c r="R62" s="178" t="s">
        <v>249</v>
      </c>
      <c r="S62" s="106" t="s">
        <v>195</v>
      </c>
    </row>
    <row r="63" spans="1:19" x14ac:dyDescent="0.25">
      <c r="A63" s="89">
        <v>0.49652777777777701</v>
      </c>
      <c r="B63" s="89">
        <v>0.499999999999999</v>
      </c>
      <c r="C63" s="110" t="s">
        <v>190</v>
      </c>
      <c r="E63" s="92" t="s">
        <v>272</v>
      </c>
      <c r="G63" s="96" t="s">
        <v>154</v>
      </c>
      <c r="I63" s="89">
        <v>0.49652777777777701</v>
      </c>
      <c r="J63" s="89">
        <v>0.499999999999999</v>
      </c>
      <c r="K63" s="210" t="s">
        <v>328</v>
      </c>
      <c r="L63" s="210" t="s">
        <v>327</v>
      </c>
      <c r="M63" s="114" t="s">
        <v>243</v>
      </c>
      <c r="N63" s="210" t="s">
        <v>330</v>
      </c>
      <c r="O63" s="96" t="s">
        <v>154</v>
      </c>
      <c r="P63" s="99" t="s">
        <v>211</v>
      </c>
      <c r="Q63" s="110" t="s">
        <v>190</v>
      </c>
      <c r="R63" s="178" t="s">
        <v>249</v>
      </c>
      <c r="S63" s="106" t="s">
        <v>195</v>
      </c>
    </row>
    <row r="64" spans="1:19" x14ac:dyDescent="0.25">
      <c r="A64" s="89">
        <v>0.499999999999999</v>
      </c>
      <c r="B64" s="89">
        <v>0.50347222222222099</v>
      </c>
      <c r="C64" s="110" t="s">
        <v>190</v>
      </c>
      <c r="E64" s="92" t="s">
        <v>272</v>
      </c>
      <c r="G64" s="96" t="s">
        <v>154</v>
      </c>
      <c r="I64" s="89">
        <v>0.499999999999999</v>
      </c>
      <c r="J64" s="89">
        <v>0.50347222222222099</v>
      </c>
      <c r="K64" s="210" t="s">
        <v>328</v>
      </c>
      <c r="L64" s="210" t="s">
        <v>327</v>
      </c>
      <c r="M64" s="114" t="s">
        <v>243</v>
      </c>
      <c r="N64" s="210" t="s">
        <v>330</v>
      </c>
      <c r="O64" s="96" t="s">
        <v>154</v>
      </c>
      <c r="P64" s="99" t="s">
        <v>211</v>
      </c>
      <c r="Q64" s="110" t="s">
        <v>190</v>
      </c>
      <c r="R64" s="178" t="s">
        <v>249</v>
      </c>
      <c r="S64" s="106" t="s">
        <v>195</v>
      </c>
    </row>
    <row r="65" spans="1:19" x14ac:dyDescent="0.25">
      <c r="A65" s="89">
        <v>0.50347222222222099</v>
      </c>
      <c r="B65" s="89">
        <v>0.50694444444444398</v>
      </c>
      <c r="C65" s="110" t="s">
        <v>190</v>
      </c>
      <c r="E65" s="92" t="s">
        <v>272</v>
      </c>
      <c r="G65" s="96" t="s">
        <v>154</v>
      </c>
      <c r="I65" s="89">
        <v>0.50347222222222099</v>
      </c>
      <c r="J65" s="89">
        <v>0.50694444444444398</v>
      </c>
      <c r="K65" s="210" t="s">
        <v>328</v>
      </c>
      <c r="L65" s="210" t="s">
        <v>327</v>
      </c>
      <c r="M65" s="114" t="s">
        <v>243</v>
      </c>
      <c r="N65" s="210" t="s">
        <v>330</v>
      </c>
      <c r="O65" s="96" t="s">
        <v>154</v>
      </c>
      <c r="P65" s="99" t="s">
        <v>211</v>
      </c>
      <c r="Q65" s="110" t="s">
        <v>190</v>
      </c>
      <c r="R65" s="178" t="s">
        <v>249</v>
      </c>
      <c r="S65" s="106" t="s">
        <v>195</v>
      </c>
    </row>
    <row r="66" spans="1:19" x14ac:dyDescent="0.25">
      <c r="A66" s="89">
        <v>0.50694444444444398</v>
      </c>
      <c r="B66" s="89">
        <v>0.51041666666666596</v>
      </c>
      <c r="C66" s="110" t="s">
        <v>190</v>
      </c>
      <c r="E66" s="92" t="s">
        <v>272</v>
      </c>
      <c r="G66" s="99" t="s">
        <v>279</v>
      </c>
      <c r="I66" s="89">
        <v>0.50694444444444398</v>
      </c>
      <c r="J66" s="89">
        <v>0.51041666666666596</v>
      </c>
      <c r="K66" s="210" t="s">
        <v>328</v>
      </c>
      <c r="L66" s="210" t="s">
        <v>330</v>
      </c>
      <c r="M66" s="114" t="s">
        <v>243</v>
      </c>
      <c r="N66" s="106" t="s">
        <v>195</v>
      </c>
      <c r="O66" s="99" t="s">
        <v>279</v>
      </c>
      <c r="P66" s="99" t="s">
        <v>211</v>
      </c>
      <c r="Q66" s="110" t="s">
        <v>190</v>
      </c>
      <c r="R66" s="178" t="s">
        <v>249</v>
      </c>
      <c r="S66" s="106" t="s">
        <v>195</v>
      </c>
    </row>
    <row r="67" spans="1:19" x14ac:dyDescent="0.25">
      <c r="A67" s="89">
        <v>0.51041666666666596</v>
      </c>
      <c r="B67" s="89">
        <v>0.51388888888888795</v>
      </c>
      <c r="C67" s="110" t="s">
        <v>190</v>
      </c>
      <c r="E67" s="114" t="s">
        <v>238</v>
      </c>
      <c r="G67" s="99" t="s">
        <v>279</v>
      </c>
      <c r="I67" s="89">
        <v>0.51041666666666596</v>
      </c>
      <c r="J67" s="89">
        <v>0.51388888888888795</v>
      </c>
      <c r="K67" s="210" t="s">
        <v>328</v>
      </c>
      <c r="L67" s="210" t="s">
        <v>330</v>
      </c>
      <c r="M67" s="114" t="s">
        <v>243</v>
      </c>
      <c r="N67" s="106" t="s">
        <v>195</v>
      </c>
      <c r="O67" s="99" t="s">
        <v>279</v>
      </c>
      <c r="P67" s="99" t="s">
        <v>211</v>
      </c>
      <c r="Q67" s="110" t="s">
        <v>190</v>
      </c>
      <c r="R67" s="178" t="s">
        <v>249</v>
      </c>
      <c r="S67" s="106" t="s">
        <v>195</v>
      </c>
    </row>
    <row r="68" spans="1:19" x14ac:dyDescent="0.25">
      <c r="A68" s="89">
        <v>0.51388888888888795</v>
      </c>
      <c r="B68" s="89">
        <v>0.51736111111111005</v>
      </c>
      <c r="C68" s="110" t="s">
        <v>190</v>
      </c>
      <c r="E68" s="114" t="s">
        <v>238</v>
      </c>
      <c r="G68" s="99" t="s">
        <v>279</v>
      </c>
      <c r="I68" s="89">
        <v>0.51388888888888795</v>
      </c>
      <c r="J68" s="89">
        <v>0.51736111111111005</v>
      </c>
      <c r="K68" s="106" t="s">
        <v>195</v>
      </c>
      <c r="L68" s="210" t="s">
        <v>330</v>
      </c>
      <c r="M68" s="114" t="s">
        <v>243</v>
      </c>
      <c r="N68" s="106" t="s">
        <v>195</v>
      </c>
      <c r="O68" s="99" t="s">
        <v>279</v>
      </c>
      <c r="P68" s="99" t="s">
        <v>211</v>
      </c>
      <c r="Q68" s="110" t="s">
        <v>190</v>
      </c>
      <c r="R68" s="178" t="s">
        <v>249</v>
      </c>
      <c r="S68" s="106" t="s">
        <v>195</v>
      </c>
    </row>
    <row r="69" spans="1:19" x14ac:dyDescent="0.25">
      <c r="A69" s="89">
        <v>0.51736111111111005</v>
      </c>
      <c r="B69" s="89">
        <v>0.52083333333333304</v>
      </c>
      <c r="C69" s="110" t="s">
        <v>190</v>
      </c>
      <c r="E69" s="114" t="s">
        <v>238</v>
      </c>
      <c r="G69" s="99" t="s">
        <v>279</v>
      </c>
      <c r="I69" s="89">
        <v>0.51736111111111005</v>
      </c>
      <c r="J69" s="89">
        <v>0.52083333333333304</v>
      </c>
      <c r="K69" s="106" t="s">
        <v>195</v>
      </c>
      <c r="L69" s="210" t="s">
        <v>330</v>
      </c>
      <c r="M69" s="114" t="s">
        <v>243</v>
      </c>
      <c r="N69" s="106" t="s">
        <v>195</v>
      </c>
      <c r="O69" s="99" t="s">
        <v>279</v>
      </c>
      <c r="P69" s="99" t="s">
        <v>211</v>
      </c>
      <c r="Q69" s="110" t="s">
        <v>190</v>
      </c>
      <c r="R69" s="178" t="s">
        <v>249</v>
      </c>
      <c r="S69" s="106" t="s">
        <v>195</v>
      </c>
    </row>
    <row r="70" spans="1:19" x14ac:dyDescent="0.25">
      <c r="A70" s="89">
        <v>0.52083333333333304</v>
      </c>
      <c r="B70" s="89">
        <v>0.52430555555555503</v>
      </c>
      <c r="C70" s="110" t="s">
        <v>190</v>
      </c>
      <c r="E70" s="94" t="s">
        <v>448</v>
      </c>
      <c r="G70" s="99" t="s">
        <v>279</v>
      </c>
      <c r="I70" s="89">
        <v>0.52083333333333304</v>
      </c>
      <c r="J70" s="89">
        <v>0.52430555555555503</v>
      </c>
      <c r="K70" s="106" t="s">
        <v>195</v>
      </c>
      <c r="L70" s="106" t="s">
        <v>195</v>
      </c>
      <c r="M70" s="94" t="s">
        <v>153</v>
      </c>
      <c r="N70" s="106" t="s">
        <v>195</v>
      </c>
      <c r="O70" s="99" t="s">
        <v>279</v>
      </c>
      <c r="P70" s="99" t="s">
        <v>211</v>
      </c>
      <c r="Q70" s="110" t="s">
        <v>190</v>
      </c>
      <c r="R70" s="106" t="s">
        <v>195</v>
      </c>
      <c r="S70" s="106" t="s">
        <v>195</v>
      </c>
    </row>
    <row r="71" spans="1:19" x14ac:dyDescent="0.25">
      <c r="A71" s="89">
        <v>0.52430555555555503</v>
      </c>
      <c r="B71" s="89">
        <v>0.52777777777777701</v>
      </c>
      <c r="C71" s="94" t="s">
        <v>448</v>
      </c>
      <c r="E71" s="94" t="s">
        <v>448</v>
      </c>
      <c r="G71" s="94" t="s">
        <v>448</v>
      </c>
      <c r="I71" s="89">
        <v>0.52430555555555503</v>
      </c>
      <c r="J71" s="89">
        <v>0.52777777777777701</v>
      </c>
      <c r="K71" s="94" t="s">
        <v>153</v>
      </c>
      <c r="L71" s="106" t="s">
        <v>195</v>
      </c>
      <c r="M71" s="94" t="s">
        <v>153</v>
      </c>
      <c r="N71" s="106" t="s">
        <v>195</v>
      </c>
      <c r="O71" s="94" t="s">
        <v>153</v>
      </c>
      <c r="P71" s="106" t="s">
        <v>195</v>
      </c>
      <c r="Q71" s="210" t="s">
        <v>331</v>
      </c>
      <c r="R71" s="106" t="s">
        <v>195</v>
      </c>
      <c r="S71" s="109" t="s">
        <v>246</v>
      </c>
    </row>
    <row r="72" spans="1:19" x14ac:dyDescent="0.25">
      <c r="A72" s="89">
        <v>0.52777777777777701</v>
      </c>
      <c r="B72" s="89">
        <v>0.531249999999999</v>
      </c>
      <c r="C72" s="94" t="s">
        <v>448</v>
      </c>
      <c r="E72" s="94" t="s">
        <v>448</v>
      </c>
      <c r="G72" s="94" t="s">
        <v>448</v>
      </c>
      <c r="I72" s="89">
        <v>0.52777777777777701</v>
      </c>
      <c r="J72" s="89">
        <v>0.531249999999999</v>
      </c>
      <c r="K72" s="94" t="s">
        <v>153</v>
      </c>
      <c r="L72" s="106" t="s">
        <v>195</v>
      </c>
      <c r="M72" s="94" t="s">
        <v>153</v>
      </c>
      <c r="N72" s="106" t="s">
        <v>195</v>
      </c>
      <c r="O72" s="94" t="s">
        <v>153</v>
      </c>
      <c r="P72" s="106" t="s">
        <v>195</v>
      </c>
      <c r="Q72" s="210" t="s">
        <v>331</v>
      </c>
      <c r="R72" s="106" t="s">
        <v>195</v>
      </c>
      <c r="S72" s="109" t="s">
        <v>246</v>
      </c>
    </row>
    <row r="73" spans="1:19" x14ac:dyDescent="0.25">
      <c r="A73" s="89">
        <v>0.531249999999999</v>
      </c>
      <c r="B73" s="89">
        <v>0.53472222222222099</v>
      </c>
      <c r="C73" s="94" t="s">
        <v>448</v>
      </c>
      <c r="E73" s="94" t="s">
        <v>448</v>
      </c>
      <c r="G73" s="94" t="s">
        <v>448</v>
      </c>
      <c r="I73" s="89">
        <v>0.531249999999999</v>
      </c>
      <c r="J73" s="89">
        <v>0.53472222222222099</v>
      </c>
      <c r="K73" s="94" t="s">
        <v>153</v>
      </c>
      <c r="L73" s="106" t="s">
        <v>195</v>
      </c>
      <c r="M73" s="94" t="s">
        <v>153</v>
      </c>
      <c r="N73" s="106" t="s">
        <v>195</v>
      </c>
      <c r="O73" s="94" t="s">
        <v>153</v>
      </c>
      <c r="P73" s="106" t="s">
        <v>195</v>
      </c>
      <c r="Q73" s="210" t="s">
        <v>331</v>
      </c>
      <c r="R73" s="106" t="s">
        <v>195</v>
      </c>
      <c r="S73" s="109" t="s">
        <v>246</v>
      </c>
    </row>
    <row r="74" spans="1:19" x14ac:dyDescent="0.25">
      <c r="A74" s="89">
        <v>0.53472222222222099</v>
      </c>
      <c r="B74" s="89">
        <v>0.53819444444444398</v>
      </c>
      <c r="C74" s="94" t="s">
        <v>448</v>
      </c>
      <c r="E74" s="94" t="s">
        <v>448</v>
      </c>
      <c r="G74" s="94" t="s">
        <v>448</v>
      </c>
      <c r="I74" s="89">
        <v>0.53472222222222099</v>
      </c>
      <c r="J74" s="89">
        <v>0.53819444444444398</v>
      </c>
      <c r="K74" s="94" t="s">
        <v>153</v>
      </c>
      <c r="L74" s="106" t="s">
        <v>195</v>
      </c>
      <c r="M74" s="94" t="s">
        <v>153</v>
      </c>
      <c r="N74" s="106" t="s">
        <v>195</v>
      </c>
      <c r="O74" s="94" t="s">
        <v>153</v>
      </c>
      <c r="P74" s="106" t="s">
        <v>195</v>
      </c>
      <c r="Q74" s="210" t="s">
        <v>331</v>
      </c>
      <c r="R74" s="106" t="s">
        <v>195</v>
      </c>
      <c r="S74" s="109" t="s">
        <v>246</v>
      </c>
    </row>
    <row r="75" spans="1:19" x14ac:dyDescent="0.25">
      <c r="A75" s="89">
        <v>0.53819444444444398</v>
      </c>
      <c r="B75" s="89">
        <v>0.54166666666666596</v>
      </c>
      <c r="C75" s="94" t="s">
        <v>448</v>
      </c>
      <c r="E75" s="94" t="s">
        <v>448</v>
      </c>
      <c r="G75" s="94" t="s">
        <v>448</v>
      </c>
      <c r="I75" s="89">
        <v>0.53819444444444398</v>
      </c>
      <c r="J75" s="89">
        <v>0.54166666666666596</v>
      </c>
      <c r="K75" s="94" t="s">
        <v>153</v>
      </c>
      <c r="L75" s="106" t="s">
        <v>195</v>
      </c>
      <c r="M75" s="94" t="s">
        <v>153</v>
      </c>
      <c r="N75" s="106" t="s">
        <v>195</v>
      </c>
      <c r="O75" s="94" t="s">
        <v>153</v>
      </c>
      <c r="P75" s="106" t="s">
        <v>195</v>
      </c>
      <c r="Q75" s="210" t="s">
        <v>331</v>
      </c>
      <c r="R75" s="106" t="s">
        <v>195</v>
      </c>
      <c r="S75" s="109" t="s">
        <v>246</v>
      </c>
    </row>
    <row r="76" spans="1:19" x14ac:dyDescent="0.25">
      <c r="A76" s="89">
        <v>4.1666666666666664E-2</v>
      </c>
      <c r="B76" s="89">
        <v>4.5138888888888888E-2</v>
      </c>
      <c r="C76" s="94" t="s">
        <v>448</v>
      </c>
      <c r="E76" s="94" t="s">
        <v>448</v>
      </c>
      <c r="G76" s="94" t="s">
        <v>448</v>
      </c>
      <c r="I76" s="89">
        <v>4.1666666666666664E-2</v>
      </c>
      <c r="J76" s="89">
        <v>4.5138888888888888E-2</v>
      </c>
      <c r="K76" s="94" t="s">
        <v>153</v>
      </c>
      <c r="L76" s="106" t="s">
        <v>195</v>
      </c>
      <c r="M76" s="94" t="s">
        <v>153</v>
      </c>
      <c r="N76" s="106" t="s">
        <v>195</v>
      </c>
      <c r="O76" s="94" t="s">
        <v>153</v>
      </c>
      <c r="P76" s="106" t="s">
        <v>195</v>
      </c>
      <c r="Q76" s="210" t="s">
        <v>331</v>
      </c>
      <c r="R76" s="106" t="s">
        <v>195</v>
      </c>
      <c r="S76" s="109" t="s">
        <v>246</v>
      </c>
    </row>
    <row r="77" spans="1:19" x14ac:dyDescent="0.25">
      <c r="A77" s="89">
        <v>4.5138888888888888E-2</v>
      </c>
      <c r="B77" s="89">
        <v>4.8611111111111112E-2</v>
      </c>
      <c r="C77" s="94" t="s">
        <v>448</v>
      </c>
      <c r="E77" s="94" t="s">
        <v>448</v>
      </c>
      <c r="G77" s="94" t="s">
        <v>448</v>
      </c>
      <c r="I77" s="89">
        <v>4.5138888888888888E-2</v>
      </c>
      <c r="J77" s="89">
        <v>4.8611111111111112E-2</v>
      </c>
      <c r="K77" s="94" t="s">
        <v>153</v>
      </c>
      <c r="L77" s="106" t="s">
        <v>195</v>
      </c>
      <c r="M77" s="94" t="s">
        <v>153</v>
      </c>
      <c r="N77" s="106" t="s">
        <v>195</v>
      </c>
      <c r="O77" s="94" t="s">
        <v>153</v>
      </c>
      <c r="P77" s="106" t="s">
        <v>195</v>
      </c>
      <c r="Q77" s="210" t="s">
        <v>331</v>
      </c>
      <c r="R77" s="106" t="s">
        <v>195</v>
      </c>
      <c r="S77" s="109" t="s">
        <v>246</v>
      </c>
    </row>
    <row r="78" spans="1:19" x14ac:dyDescent="0.25">
      <c r="A78" s="89">
        <v>4.8611111111111098E-2</v>
      </c>
      <c r="B78" s="89">
        <v>5.2083333333333301E-2</v>
      </c>
      <c r="C78" s="94" t="s">
        <v>448</v>
      </c>
      <c r="E78" s="94" t="s">
        <v>448</v>
      </c>
      <c r="G78" s="94" t="s">
        <v>448</v>
      </c>
      <c r="I78" s="89">
        <v>4.8611111111111098E-2</v>
      </c>
      <c r="J78" s="89">
        <v>5.2083333333333301E-2</v>
      </c>
      <c r="K78" s="94" t="s">
        <v>153</v>
      </c>
      <c r="L78" s="106" t="s">
        <v>195</v>
      </c>
      <c r="M78" s="94" t="s">
        <v>153</v>
      </c>
      <c r="N78" s="106" t="s">
        <v>195</v>
      </c>
      <c r="O78" s="94" t="s">
        <v>153</v>
      </c>
      <c r="P78" s="106" t="s">
        <v>195</v>
      </c>
      <c r="Q78" s="210" t="s">
        <v>331</v>
      </c>
      <c r="R78" s="106" t="s">
        <v>195</v>
      </c>
      <c r="S78" s="109" t="s">
        <v>246</v>
      </c>
    </row>
    <row r="79" spans="1:19" x14ac:dyDescent="0.25">
      <c r="A79" s="89">
        <v>5.2083333333333398E-2</v>
      </c>
      <c r="B79" s="89">
        <v>5.5555555555555601E-2</v>
      </c>
      <c r="C79" s="94" t="s">
        <v>448</v>
      </c>
      <c r="E79" s="97" t="s">
        <v>155</v>
      </c>
      <c r="G79" s="94" t="s">
        <v>448</v>
      </c>
      <c r="I79" s="89">
        <v>5.2083333333333398E-2</v>
      </c>
      <c r="J79" s="89">
        <v>5.5555555555555601E-2</v>
      </c>
      <c r="K79" s="94" t="s">
        <v>153</v>
      </c>
      <c r="L79" s="106" t="s">
        <v>195</v>
      </c>
      <c r="M79" s="106" t="s">
        <v>195</v>
      </c>
      <c r="N79" s="106" t="s">
        <v>195</v>
      </c>
      <c r="O79" s="94" t="s">
        <v>153</v>
      </c>
      <c r="P79" s="106" t="s">
        <v>195</v>
      </c>
      <c r="Q79" s="210" t="s">
        <v>331</v>
      </c>
      <c r="R79" s="106" t="s">
        <v>195</v>
      </c>
      <c r="S79" s="109" t="s">
        <v>246</v>
      </c>
    </row>
    <row r="80" spans="1:19" x14ac:dyDescent="0.25">
      <c r="A80" s="89">
        <v>5.5555555555555601E-2</v>
      </c>
      <c r="B80" s="89">
        <v>5.9027777777777797E-2</v>
      </c>
      <c r="C80" s="97" t="s">
        <v>155</v>
      </c>
      <c r="E80" s="97" t="s">
        <v>155</v>
      </c>
      <c r="G80" s="97" t="s">
        <v>155</v>
      </c>
      <c r="I80" s="89">
        <v>5.5555555555555601E-2</v>
      </c>
      <c r="J80" s="89">
        <v>5.9027777777777797E-2</v>
      </c>
      <c r="K80" s="106" t="s">
        <v>195</v>
      </c>
      <c r="L80" s="106" t="s">
        <v>195</v>
      </c>
      <c r="M80" s="106" t="s">
        <v>195</v>
      </c>
      <c r="N80" s="106" t="s">
        <v>195</v>
      </c>
      <c r="O80" s="106" t="s">
        <v>195</v>
      </c>
      <c r="P80" s="106" t="s">
        <v>195</v>
      </c>
      <c r="Q80" s="106" t="s">
        <v>195</v>
      </c>
      <c r="R80" s="106" t="s">
        <v>195</v>
      </c>
      <c r="S80" s="106" t="s">
        <v>195</v>
      </c>
    </row>
    <row r="81" spans="1:19" x14ac:dyDescent="0.25">
      <c r="A81" s="89">
        <v>5.9027777777777797E-2</v>
      </c>
      <c r="B81" s="89">
        <v>6.25E-2</v>
      </c>
      <c r="C81" s="97" t="s">
        <v>155</v>
      </c>
      <c r="E81" s="97" t="s">
        <v>155</v>
      </c>
      <c r="G81" s="97" t="s">
        <v>155</v>
      </c>
      <c r="I81" s="89">
        <v>5.9027777777777797E-2</v>
      </c>
      <c r="J81" s="89">
        <v>6.25E-2</v>
      </c>
      <c r="K81" s="106" t="s">
        <v>195</v>
      </c>
      <c r="L81" s="106" t="s">
        <v>195</v>
      </c>
      <c r="M81" s="106" t="s">
        <v>195</v>
      </c>
      <c r="N81" s="106" t="s">
        <v>195</v>
      </c>
      <c r="O81" s="106" t="s">
        <v>195</v>
      </c>
      <c r="P81" s="106" t="s">
        <v>195</v>
      </c>
      <c r="Q81" s="106" t="s">
        <v>195</v>
      </c>
      <c r="R81" s="106" t="s">
        <v>195</v>
      </c>
      <c r="S81" s="106" t="s">
        <v>195</v>
      </c>
    </row>
    <row r="82" spans="1:19" x14ac:dyDescent="0.25">
      <c r="A82" s="89">
        <v>6.25E-2</v>
      </c>
      <c r="B82" s="89">
        <v>6.5972222222222196E-2</v>
      </c>
      <c r="C82" s="97" t="s">
        <v>155</v>
      </c>
      <c r="E82" s="97" t="s">
        <v>155</v>
      </c>
      <c r="G82" s="97" t="s">
        <v>155</v>
      </c>
      <c r="I82" s="89">
        <v>6.25E-2</v>
      </c>
      <c r="J82" s="89">
        <v>6.5972222222222196E-2</v>
      </c>
      <c r="K82" s="106" t="s">
        <v>195</v>
      </c>
      <c r="L82" s="106" t="s">
        <v>195</v>
      </c>
      <c r="M82" s="106" t="s">
        <v>195</v>
      </c>
      <c r="N82" s="106" t="s">
        <v>195</v>
      </c>
      <c r="O82" s="106" t="s">
        <v>195</v>
      </c>
      <c r="P82" s="106" t="s">
        <v>195</v>
      </c>
      <c r="Q82" s="106" t="s">
        <v>195</v>
      </c>
      <c r="R82" s="106" t="s">
        <v>195</v>
      </c>
      <c r="S82" s="106" t="s">
        <v>195</v>
      </c>
    </row>
    <row r="83" spans="1:19" x14ac:dyDescent="0.25">
      <c r="A83" s="89">
        <v>6.5972222222222293E-2</v>
      </c>
      <c r="B83" s="89">
        <v>6.9444444444444503E-2</v>
      </c>
      <c r="C83" s="97" t="s">
        <v>155</v>
      </c>
      <c r="E83" s="97" t="s">
        <v>155</v>
      </c>
      <c r="G83" s="97" t="s">
        <v>155</v>
      </c>
      <c r="I83" s="89">
        <v>6.5972222222222293E-2</v>
      </c>
      <c r="J83" s="89">
        <v>6.9444444444444503E-2</v>
      </c>
      <c r="K83" s="106" t="s">
        <v>195</v>
      </c>
      <c r="L83" s="106" t="s">
        <v>195</v>
      </c>
      <c r="M83" s="106" t="s">
        <v>195</v>
      </c>
      <c r="N83" s="106" t="s">
        <v>195</v>
      </c>
      <c r="O83" s="106" t="s">
        <v>195</v>
      </c>
      <c r="P83" s="106" t="s">
        <v>195</v>
      </c>
      <c r="Q83" s="106" t="s">
        <v>195</v>
      </c>
      <c r="R83" s="106" t="s">
        <v>195</v>
      </c>
      <c r="S83" s="106" t="s">
        <v>195</v>
      </c>
    </row>
    <row r="84" spans="1:19" x14ac:dyDescent="0.25">
      <c r="A84" s="89">
        <v>6.9444444444444503E-2</v>
      </c>
      <c r="B84" s="89">
        <v>7.2916666666666699E-2</v>
      </c>
      <c r="C84" s="97" t="s">
        <v>155</v>
      </c>
      <c r="E84" s="97" t="s">
        <v>155</v>
      </c>
      <c r="G84" s="97" t="s">
        <v>155</v>
      </c>
      <c r="I84" s="89">
        <v>6.9444444444444503E-2</v>
      </c>
      <c r="J84" s="89">
        <v>7.2916666666666699E-2</v>
      </c>
      <c r="K84" s="106" t="s">
        <v>195</v>
      </c>
      <c r="L84" s="106" t="s">
        <v>195</v>
      </c>
      <c r="M84" s="106" t="s">
        <v>195</v>
      </c>
      <c r="N84" s="106" t="s">
        <v>195</v>
      </c>
      <c r="O84" s="106" t="s">
        <v>195</v>
      </c>
      <c r="P84" s="106" t="s">
        <v>195</v>
      </c>
      <c r="Q84" s="106" t="s">
        <v>195</v>
      </c>
      <c r="R84" s="106" t="s">
        <v>195</v>
      </c>
      <c r="S84" s="106" t="s">
        <v>195</v>
      </c>
    </row>
    <row r="85" spans="1:19" x14ac:dyDescent="0.25">
      <c r="A85" s="89">
        <v>7.2916666666666699E-2</v>
      </c>
      <c r="B85" s="89">
        <v>7.6388888888888895E-2</v>
      </c>
      <c r="C85" s="97" t="s">
        <v>155</v>
      </c>
      <c r="E85" s="97" t="s">
        <v>155</v>
      </c>
      <c r="G85" s="97" t="s">
        <v>155</v>
      </c>
      <c r="I85" s="89">
        <v>7.2916666666666699E-2</v>
      </c>
      <c r="J85" s="89">
        <v>7.6388888888888895E-2</v>
      </c>
      <c r="K85" s="106" t="s">
        <v>195</v>
      </c>
      <c r="L85" s="106" t="s">
        <v>195</v>
      </c>
      <c r="M85" s="106" t="s">
        <v>195</v>
      </c>
      <c r="N85" s="106" t="s">
        <v>195</v>
      </c>
      <c r="O85" s="106" t="s">
        <v>195</v>
      </c>
      <c r="P85" s="106" t="s">
        <v>195</v>
      </c>
      <c r="Q85" s="106" t="s">
        <v>195</v>
      </c>
      <c r="R85" s="106" t="s">
        <v>195</v>
      </c>
      <c r="S85" s="106" t="s">
        <v>195</v>
      </c>
    </row>
    <row r="86" spans="1:19" x14ac:dyDescent="0.25">
      <c r="A86" s="89">
        <v>7.6388888888888895E-2</v>
      </c>
      <c r="B86" s="89">
        <v>7.9861111111111105E-2</v>
      </c>
      <c r="C86" s="97" t="s">
        <v>155</v>
      </c>
      <c r="E86" s="97" t="s">
        <v>155</v>
      </c>
      <c r="G86" s="97" t="s">
        <v>155</v>
      </c>
      <c r="I86" s="89">
        <v>7.6388888888888895E-2</v>
      </c>
      <c r="J86" s="89">
        <v>7.9861111111111105E-2</v>
      </c>
      <c r="K86" s="106" t="s">
        <v>195</v>
      </c>
      <c r="L86" s="106" t="s">
        <v>195</v>
      </c>
      <c r="M86" s="106" t="s">
        <v>195</v>
      </c>
      <c r="N86" s="106" t="s">
        <v>195</v>
      </c>
      <c r="O86" s="106" t="s">
        <v>195</v>
      </c>
      <c r="P86" s="106" t="s">
        <v>195</v>
      </c>
      <c r="Q86" s="106" t="s">
        <v>195</v>
      </c>
      <c r="R86" s="106" t="s">
        <v>195</v>
      </c>
      <c r="S86" s="106" t="s">
        <v>195</v>
      </c>
    </row>
    <row r="87" spans="1:19" x14ac:dyDescent="0.25">
      <c r="A87" s="89">
        <v>7.9861111111111202E-2</v>
      </c>
      <c r="B87" s="89">
        <v>8.3333333333333398E-2</v>
      </c>
      <c r="C87" s="97" t="s">
        <v>155</v>
      </c>
      <c r="E87" s="97" t="s">
        <v>155</v>
      </c>
      <c r="G87" s="97" t="s">
        <v>155</v>
      </c>
      <c r="I87" s="89">
        <v>7.9861111111111202E-2</v>
      </c>
      <c r="J87" s="89">
        <v>8.3333333333333398E-2</v>
      </c>
      <c r="K87" s="106" t="s">
        <v>195</v>
      </c>
      <c r="L87" s="106" t="s">
        <v>195</v>
      </c>
      <c r="M87" s="106" t="s">
        <v>195</v>
      </c>
      <c r="N87" s="106" t="s">
        <v>195</v>
      </c>
      <c r="O87" s="106" t="s">
        <v>195</v>
      </c>
      <c r="P87" s="106" t="s">
        <v>195</v>
      </c>
      <c r="Q87" s="106" t="s">
        <v>195</v>
      </c>
      <c r="R87" s="106" t="s">
        <v>195</v>
      </c>
      <c r="S87" s="106" t="s">
        <v>195</v>
      </c>
    </row>
    <row r="88" spans="1:19" x14ac:dyDescent="0.25">
      <c r="A88" s="89">
        <v>8.3333333333333398E-2</v>
      </c>
      <c r="B88" s="89">
        <v>8.6805555555555594E-2</v>
      </c>
      <c r="C88" s="97" t="s">
        <v>155</v>
      </c>
      <c r="E88" s="96" t="s">
        <v>163</v>
      </c>
      <c r="G88" s="97" t="s">
        <v>155</v>
      </c>
      <c r="I88" s="89">
        <v>8.3333333333333398E-2</v>
      </c>
      <c r="J88" s="89">
        <v>8.6805555555555594E-2</v>
      </c>
      <c r="K88" s="106" t="s">
        <v>195</v>
      </c>
      <c r="L88" s="106" t="s">
        <v>195</v>
      </c>
      <c r="M88" s="210" t="s">
        <v>327</v>
      </c>
      <c r="N88" s="96" t="s">
        <v>163</v>
      </c>
      <c r="O88" s="106" t="s">
        <v>195</v>
      </c>
      <c r="P88" s="106" t="s">
        <v>195</v>
      </c>
      <c r="Q88" s="106" t="s">
        <v>195</v>
      </c>
      <c r="R88" s="106" t="s">
        <v>195</v>
      </c>
      <c r="S88" s="106" t="s">
        <v>195</v>
      </c>
    </row>
    <row r="89" spans="1:19" x14ac:dyDescent="0.25">
      <c r="A89" s="89">
        <v>8.6805555555555594E-2</v>
      </c>
      <c r="B89" s="89">
        <v>9.0277777777777804E-2</v>
      </c>
      <c r="C89" s="114" t="s">
        <v>238</v>
      </c>
      <c r="E89" s="96" t="s">
        <v>163</v>
      </c>
      <c r="G89" s="99" t="s">
        <v>278</v>
      </c>
      <c r="I89" s="89">
        <v>8.6805555555555594E-2</v>
      </c>
      <c r="J89" s="89">
        <v>9.0277777777777804E-2</v>
      </c>
      <c r="K89" s="210" t="s">
        <v>326</v>
      </c>
      <c r="L89" s="114" t="s">
        <v>243</v>
      </c>
      <c r="M89" s="210" t="s">
        <v>327</v>
      </c>
      <c r="N89" s="96" t="s">
        <v>163</v>
      </c>
      <c r="O89" s="99" t="s">
        <v>278</v>
      </c>
      <c r="P89" s="99" t="s">
        <v>278</v>
      </c>
      <c r="Q89" s="106" t="s">
        <v>195</v>
      </c>
      <c r="R89" s="114" t="s">
        <v>248</v>
      </c>
      <c r="S89" s="120" t="s">
        <v>297</v>
      </c>
    </row>
    <row r="90" spans="1:19" x14ac:dyDescent="0.25">
      <c r="A90" s="89">
        <v>9.0277777777777804E-2</v>
      </c>
      <c r="B90" s="89">
        <v>9.375E-2</v>
      </c>
      <c r="C90" s="114" t="s">
        <v>238</v>
      </c>
      <c r="E90" s="96" t="s">
        <v>163</v>
      </c>
      <c r="G90" s="99" t="s">
        <v>278</v>
      </c>
      <c r="I90" s="89">
        <v>9.0277777777777804E-2</v>
      </c>
      <c r="J90" s="89">
        <v>9.375E-2</v>
      </c>
      <c r="K90" s="210" t="s">
        <v>326</v>
      </c>
      <c r="L90" s="114" t="s">
        <v>243</v>
      </c>
      <c r="M90" s="210" t="s">
        <v>327</v>
      </c>
      <c r="N90" s="96" t="s">
        <v>163</v>
      </c>
      <c r="O90" s="99" t="s">
        <v>278</v>
      </c>
      <c r="P90" s="99" t="s">
        <v>278</v>
      </c>
      <c r="Q90" s="106" t="s">
        <v>195</v>
      </c>
      <c r="R90" s="114" t="s">
        <v>248</v>
      </c>
      <c r="S90" s="120" t="s">
        <v>297</v>
      </c>
    </row>
    <row r="91" spans="1:19" x14ac:dyDescent="0.25">
      <c r="A91" s="89">
        <v>9.3750000000000097E-2</v>
      </c>
      <c r="B91" s="89">
        <v>9.7222222222222293E-2</v>
      </c>
      <c r="C91" s="114" t="s">
        <v>238</v>
      </c>
      <c r="E91" s="96" t="s">
        <v>163</v>
      </c>
      <c r="G91" s="99" t="s">
        <v>278</v>
      </c>
      <c r="I91" s="89">
        <v>9.3750000000000097E-2</v>
      </c>
      <c r="J91" s="89">
        <v>9.7222222222222293E-2</v>
      </c>
      <c r="K91" s="210" t="s">
        <v>326</v>
      </c>
      <c r="L91" s="114" t="s">
        <v>243</v>
      </c>
      <c r="M91" s="210" t="s">
        <v>327</v>
      </c>
      <c r="N91" s="96" t="s">
        <v>163</v>
      </c>
      <c r="O91" s="99" t="s">
        <v>278</v>
      </c>
      <c r="P91" s="99" t="s">
        <v>278</v>
      </c>
      <c r="Q91" s="106" t="s">
        <v>195</v>
      </c>
      <c r="R91" s="114" t="s">
        <v>248</v>
      </c>
      <c r="S91" s="120" t="s">
        <v>297</v>
      </c>
    </row>
    <row r="92" spans="1:19" x14ac:dyDescent="0.25">
      <c r="A92" s="89">
        <v>9.7222222222222293E-2</v>
      </c>
      <c r="B92" s="89">
        <v>0.100694444444444</v>
      </c>
      <c r="C92" s="92" t="s">
        <v>151</v>
      </c>
      <c r="E92" s="110" t="s">
        <v>191</v>
      </c>
      <c r="G92" s="99" t="s">
        <v>278</v>
      </c>
      <c r="I92" s="89">
        <v>9.7222222222222293E-2</v>
      </c>
      <c r="J92" s="89">
        <v>0.100694444444444</v>
      </c>
      <c r="K92" s="210" t="s">
        <v>326</v>
      </c>
      <c r="L92" s="114" t="s">
        <v>243</v>
      </c>
      <c r="M92" s="210" t="s">
        <v>328</v>
      </c>
      <c r="N92" s="106" t="s">
        <v>195</v>
      </c>
      <c r="O92" s="99" t="s">
        <v>278</v>
      </c>
      <c r="P92" s="99" t="s">
        <v>278</v>
      </c>
      <c r="Q92" s="110" t="s">
        <v>191</v>
      </c>
      <c r="R92" s="114" t="s">
        <v>248</v>
      </c>
      <c r="S92" s="120" t="s">
        <v>297</v>
      </c>
    </row>
    <row r="93" spans="1:19" x14ac:dyDescent="0.25">
      <c r="A93" s="89">
        <v>0.100694444444444</v>
      </c>
      <c r="B93" s="89">
        <v>0.104166666666667</v>
      </c>
      <c r="C93" s="92" t="s">
        <v>151</v>
      </c>
      <c r="E93" s="110" t="s">
        <v>191</v>
      </c>
      <c r="G93" s="99" t="s">
        <v>278</v>
      </c>
      <c r="I93" s="89">
        <v>0.100694444444444</v>
      </c>
      <c r="J93" s="89">
        <v>0.104166666666667</v>
      </c>
      <c r="K93" s="210" t="s">
        <v>326</v>
      </c>
      <c r="L93" s="114" t="s">
        <v>243</v>
      </c>
      <c r="M93" s="210" t="s">
        <v>328</v>
      </c>
      <c r="N93" s="106" t="s">
        <v>195</v>
      </c>
      <c r="O93" s="99" t="s">
        <v>278</v>
      </c>
      <c r="P93" s="99" t="s">
        <v>278</v>
      </c>
      <c r="Q93" s="110" t="s">
        <v>191</v>
      </c>
      <c r="R93" s="114" t="s">
        <v>248</v>
      </c>
      <c r="S93" s="120" t="s">
        <v>297</v>
      </c>
    </row>
    <row r="94" spans="1:19" x14ac:dyDescent="0.25">
      <c r="A94" s="89">
        <v>0.104166666666667</v>
      </c>
      <c r="B94" s="89">
        <v>0.10763888888888901</v>
      </c>
      <c r="C94" s="92" t="s">
        <v>151</v>
      </c>
      <c r="E94" s="110" t="s">
        <v>191</v>
      </c>
      <c r="G94" s="99" t="s">
        <v>278</v>
      </c>
      <c r="I94" s="89">
        <v>0.104166666666667</v>
      </c>
      <c r="J94" s="89">
        <v>0.10763888888888901</v>
      </c>
      <c r="K94" s="210" t="s">
        <v>326</v>
      </c>
      <c r="L94" s="114" t="s">
        <v>243</v>
      </c>
      <c r="M94" s="210" t="s">
        <v>328</v>
      </c>
      <c r="N94" s="106" t="s">
        <v>195</v>
      </c>
      <c r="O94" s="99" t="s">
        <v>278</v>
      </c>
      <c r="P94" s="99" t="s">
        <v>278</v>
      </c>
      <c r="Q94" s="110" t="s">
        <v>191</v>
      </c>
      <c r="R94" s="114" t="s">
        <v>248</v>
      </c>
      <c r="S94" s="120" t="s">
        <v>297</v>
      </c>
    </row>
    <row r="95" spans="1:19" x14ac:dyDescent="0.25">
      <c r="A95" s="89">
        <v>0.10763888888888901</v>
      </c>
      <c r="B95" s="89">
        <v>0.11111111111111099</v>
      </c>
      <c r="C95" s="92" t="s">
        <v>151</v>
      </c>
      <c r="E95" s="110" t="s">
        <v>191</v>
      </c>
      <c r="G95" s="99" t="s">
        <v>278</v>
      </c>
      <c r="I95" s="89">
        <v>0.10763888888888901</v>
      </c>
      <c r="J95" s="89">
        <v>0.11111111111111099</v>
      </c>
      <c r="K95" s="106" t="s">
        <v>195</v>
      </c>
      <c r="L95" s="114" t="s">
        <v>243</v>
      </c>
      <c r="M95" s="210" t="s">
        <v>328</v>
      </c>
      <c r="N95" s="106" t="s">
        <v>195</v>
      </c>
      <c r="O95" s="99" t="s">
        <v>278</v>
      </c>
      <c r="P95" s="99" t="s">
        <v>278</v>
      </c>
      <c r="Q95" s="110" t="s">
        <v>191</v>
      </c>
      <c r="R95" s="114" t="s">
        <v>248</v>
      </c>
      <c r="S95" s="120" t="s">
        <v>297</v>
      </c>
    </row>
    <row r="96" spans="1:19" x14ac:dyDescent="0.25">
      <c r="A96" s="89">
        <v>0.11111111111111099</v>
      </c>
      <c r="B96" s="89">
        <v>0.114583333333333</v>
      </c>
      <c r="C96" s="92" t="s">
        <v>151</v>
      </c>
      <c r="E96" s="110" t="s">
        <v>191</v>
      </c>
      <c r="G96" s="99" t="s">
        <v>278</v>
      </c>
      <c r="I96" s="89">
        <v>0.11111111111111099</v>
      </c>
      <c r="J96" s="89">
        <v>0.114583333333333</v>
      </c>
      <c r="K96" s="106" t="s">
        <v>195</v>
      </c>
      <c r="L96" s="114" t="s">
        <v>243</v>
      </c>
      <c r="M96" s="210" t="s">
        <v>328</v>
      </c>
      <c r="N96" s="106" t="s">
        <v>195</v>
      </c>
      <c r="O96" s="99" t="s">
        <v>278</v>
      </c>
      <c r="P96" s="99" t="s">
        <v>278</v>
      </c>
      <c r="Q96" s="110" t="s">
        <v>191</v>
      </c>
      <c r="R96" s="114" t="s">
        <v>248</v>
      </c>
      <c r="S96" s="120" t="s">
        <v>297</v>
      </c>
    </row>
    <row r="97" spans="1:19" x14ac:dyDescent="0.25">
      <c r="A97" s="89">
        <v>0.114583333333333</v>
      </c>
      <c r="B97" s="89">
        <v>0.118055555555556</v>
      </c>
      <c r="C97" s="92" t="s">
        <v>151</v>
      </c>
      <c r="E97" s="110" t="s">
        <v>191</v>
      </c>
      <c r="G97" s="96" t="s">
        <v>163</v>
      </c>
      <c r="I97" s="89">
        <v>0.114583333333333</v>
      </c>
      <c r="J97" s="89">
        <v>0.118055555555556</v>
      </c>
      <c r="K97" s="106" t="s">
        <v>195</v>
      </c>
      <c r="L97" s="114" t="s">
        <v>243</v>
      </c>
      <c r="M97" s="210" t="s">
        <v>328</v>
      </c>
      <c r="N97" s="106" t="s">
        <v>195</v>
      </c>
      <c r="O97" s="210" t="s">
        <v>328</v>
      </c>
      <c r="P97" s="96" t="s">
        <v>163</v>
      </c>
      <c r="Q97" s="110" t="s">
        <v>191</v>
      </c>
      <c r="R97" s="114" t="s">
        <v>248</v>
      </c>
      <c r="S97" s="118" t="s">
        <v>195</v>
      </c>
    </row>
    <row r="98" spans="1:19" x14ac:dyDescent="0.25">
      <c r="A98" s="89">
        <v>0.118055555555556</v>
      </c>
      <c r="B98" s="89">
        <v>0.121527777777778</v>
      </c>
      <c r="C98" s="92" t="s">
        <v>151</v>
      </c>
      <c r="E98" s="110" t="s">
        <v>191</v>
      </c>
      <c r="G98" s="96" t="s">
        <v>163</v>
      </c>
      <c r="I98" s="89">
        <v>0.118055555555556</v>
      </c>
      <c r="J98" s="89">
        <v>0.121527777777778</v>
      </c>
      <c r="K98" s="106" t="s">
        <v>195</v>
      </c>
      <c r="L98" s="114" t="s">
        <v>243</v>
      </c>
      <c r="M98" s="210" t="s">
        <v>326</v>
      </c>
      <c r="N98" s="106" t="s">
        <v>195</v>
      </c>
      <c r="O98" s="210" t="s">
        <v>328</v>
      </c>
      <c r="P98" s="96" t="s">
        <v>163</v>
      </c>
      <c r="Q98" s="110" t="s">
        <v>191</v>
      </c>
      <c r="R98" s="114" t="s">
        <v>248</v>
      </c>
      <c r="S98" s="118" t="s">
        <v>195</v>
      </c>
    </row>
    <row r="99" spans="1:19" x14ac:dyDescent="0.25">
      <c r="A99" s="89">
        <v>0.121527777777778</v>
      </c>
      <c r="B99" s="89">
        <v>0.125</v>
      </c>
      <c r="C99" s="92" t="s">
        <v>151</v>
      </c>
      <c r="E99" s="110" t="s">
        <v>191</v>
      </c>
      <c r="G99" s="96" t="s">
        <v>163</v>
      </c>
      <c r="I99" s="89">
        <v>0.121527777777778</v>
      </c>
      <c r="J99" s="89">
        <v>0.125</v>
      </c>
      <c r="K99" s="106" t="s">
        <v>195</v>
      </c>
      <c r="L99" s="114" t="s">
        <v>243</v>
      </c>
      <c r="M99" s="210" t="s">
        <v>326</v>
      </c>
      <c r="N99" s="106" t="s">
        <v>195</v>
      </c>
      <c r="O99" s="210" t="s">
        <v>328</v>
      </c>
      <c r="P99" s="96" t="s">
        <v>163</v>
      </c>
      <c r="Q99" s="110" t="s">
        <v>191</v>
      </c>
      <c r="R99" s="114" t="s">
        <v>248</v>
      </c>
      <c r="S99" s="118" t="s">
        <v>195</v>
      </c>
    </row>
    <row r="100" spans="1:19" x14ac:dyDescent="0.25">
      <c r="A100" s="89">
        <v>0.125</v>
      </c>
      <c r="B100" s="89">
        <v>0.12847222222222199</v>
      </c>
      <c r="C100" s="92" t="s">
        <v>151</v>
      </c>
      <c r="E100" s="110" t="s">
        <v>191</v>
      </c>
      <c r="G100" s="96" t="s">
        <v>163</v>
      </c>
      <c r="I100" s="89">
        <v>0.125</v>
      </c>
      <c r="J100" s="89">
        <v>0.12847222222222199</v>
      </c>
      <c r="K100" s="106" t="s">
        <v>195</v>
      </c>
      <c r="L100" s="114" t="s">
        <v>243</v>
      </c>
      <c r="M100" s="210" t="s">
        <v>326</v>
      </c>
      <c r="N100" s="106" t="s">
        <v>195</v>
      </c>
      <c r="O100" s="210" t="s">
        <v>328</v>
      </c>
      <c r="P100" s="96" t="s">
        <v>163</v>
      </c>
      <c r="Q100" s="110" t="s">
        <v>191</v>
      </c>
      <c r="R100" s="114" t="s">
        <v>248</v>
      </c>
      <c r="S100" s="118" t="s">
        <v>195</v>
      </c>
    </row>
    <row r="101" spans="1:19" x14ac:dyDescent="0.25">
      <c r="A101" s="89">
        <v>0.12847222222222199</v>
      </c>
      <c r="B101" s="89">
        <v>0.131944444444444</v>
      </c>
      <c r="C101" s="92" t="s">
        <v>272</v>
      </c>
      <c r="E101" s="111" t="s">
        <v>166</v>
      </c>
      <c r="G101" s="111" t="s">
        <v>166</v>
      </c>
      <c r="I101" s="89">
        <v>0.12847222222222199</v>
      </c>
      <c r="J101" s="89">
        <v>0.131944444444444</v>
      </c>
      <c r="K101" s="114" t="s">
        <v>243</v>
      </c>
      <c r="L101" s="106" t="s">
        <v>195</v>
      </c>
      <c r="M101" s="210" t="s">
        <v>326</v>
      </c>
      <c r="N101" s="111" t="s">
        <v>166</v>
      </c>
      <c r="O101" s="210" t="s">
        <v>328</v>
      </c>
      <c r="P101" s="111" t="s">
        <v>166</v>
      </c>
      <c r="Q101" s="118" t="s">
        <v>195</v>
      </c>
      <c r="R101" s="114" t="s">
        <v>248</v>
      </c>
      <c r="S101" s="118" t="s">
        <v>195</v>
      </c>
    </row>
    <row r="102" spans="1:19" x14ac:dyDescent="0.25">
      <c r="A102" s="89">
        <v>0.131944444444444</v>
      </c>
      <c r="B102" s="89">
        <v>0.13541666666666699</v>
      </c>
      <c r="C102" s="92" t="s">
        <v>272</v>
      </c>
      <c r="E102" s="111" t="s">
        <v>166</v>
      </c>
      <c r="G102" s="111" t="s">
        <v>166</v>
      </c>
      <c r="I102" s="89">
        <v>0.131944444444444</v>
      </c>
      <c r="J102" s="89">
        <v>0.13541666666666699</v>
      </c>
      <c r="K102" s="114" t="s">
        <v>243</v>
      </c>
      <c r="L102" s="106" t="s">
        <v>195</v>
      </c>
      <c r="M102" s="210" t="s">
        <v>326</v>
      </c>
      <c r="N102" s="111" t="s">
        <v>166</v>
      </c>
      <c r="O102" s="210" t="s">
        <v>328</v>
      </c>
      <c r="P102" s="111" t="s">
        <v>166</v>
      </c>
      <c r="Q102" s="118" t="s">
        <v>195</v>
      </c>
      <c r="R102" s="114" t="s">
        <v>248</v>
      </c>
      <c r="S102" s="118" t="s">
        <v>195</v>
      </c>
    </row>
    <row r="103" spans="1:19" x14ac:dyDescent="0.25">
      <c r="A103" s="89">
        <v>0.13541666666666699</v>
      </c>
      <c r="B103" s="89">
        <v>0.13888888888888901</v>
      </c>
      <c r="C103" s="92" t="s">
        <v>272</v>
      </c>
      <c r="E103" s="111" t="s">
        <v>166</v>
      </c>
      <c r="G103" s="111" t="s">
        <v>166</v>
      </c>
      <c r="I103" s="89">
        <v>0.13541666666666699</v>
      </c>
      <c r="J103" s="89">
        <v>0.13888888888888901</v>
      </c>
      <c r="K103" s="114" t="s">
        <v>243</v>
      </c>
      <c r="L103" s="106" t="s">
        <v>195</v>
      </c>
      <c r="M103" s="210" t="s">
        <v>326</v>
      </c>
      <c r="N103" s="111" t="s">
        <v>166</v>
      </c>
      <c r="O103" s="210" t="s">
        <v>326</v>
      </c>
      <c r="P103" s="111" t="s">
        <v>166</v>
      </c>
      <c r="Q103" s="118" t="s">
        <v>195</v>
      </c>
      <c r="R103" s="114" t="s">
        <v>248</v>
      </c>
      <c r="S103" s="118" t="s">
        <v>195</v>
      </c>
    </row>
    <row r="104" spans="1:19" x14ac:dyDescent="0.25">
      <c r="A104" s="89">
        <v>0.13888888888888901</v>
      </c>
      <c r="B104" s="89">
        <v>0.14236111111111099</v>
      </c>
      <c r="C104" s="92" t="s">
        <v>272</v>
      </c>
      <c r="E104" s="111" t="s">
        <v>166</v>
      </c>
      <c r="G104" s="111" t="s">
        <v>166</v>
      </c>
      <c r="I104" s="89">
        <v>0.13888888888888901</v>
      </c>
      <c r="J104" s="89">
        <v>0.14236111111111099</v>
      </c>
      <c r="K104" s="114" t="s">
        <v>243</v>
      </c>
      <c r="L104" s="106" t="s">
        <v>195</v>
      </c>
      <c r="M104" s="106" t="s">
        <v>195</v>
      </c>
      <c r="N104" s="111" t="s">
        <v>166</v>
      </c>
      <c r="O104" s="210" t="s">
        <v>326</v>
      </c>
      <c r="P104" s="111" t="s">
        <v>166</v>
      </c>
      <c r="Q104" s="118" t="s">
        <v>195</v>
      </c>
      <c r="R104" s="114" t="s">
        <v>248</v>
      </c>
      <c r="S104" s="118" t="s">
        <v>195</v>
      </c>
    </row>
    <row r="105" spans="1:19" x14ac:dyDescent="0.25">
      <c r="A105" s="89">
        <v>0.14236111111111099</v>
      </c>
      <c r="B105" s="89">
        <v>0.14583333333333301</v>
      </c>
      <c r="C105" s="92" t="s">
        <v>272</v>
      </c>
      <c r="E105" s="111" t="s">
        <v>166</v>
      </c>
      <c r="G105" s="111" t="s">
        <v>166</v>
      </c>
      <c r="I105" s="89">
        <v>0.14236111111111099</v>
      </c>
      <c r="J105" s="89">
        <v>0.14583333333333301</v>
      </c>
      <c r="K105" s="114" t="s">
        <v>243</v>
      </c>
      <c r="L105" s="106" t="s">
        <v>195</v>
      </c>
      <c r="M105" s="106" t="s">
        <v>195</v>
      </c>
      <c r="N105" s="111" t="s">
        <v>166</v>
      </c>
      <c r="O105" s="210" t="s">
        <v>326</v>
      </c>
      <c r="P105" s="111" t="s">
        <v>166</v>
      </c>
      <c r="Q105" s="118" t="s">
        <v>195</v>
      </c>
      <c r="R105" s="114" t="s">
        <v>248</v>
      </c>
      <c r="S105" s="118" t="s">
        <v>195</v>
      </c>
    </row>
    <row r="106" spans="1:19" x14ac:dyDescent="0.25">
      <c r="A106" s="89">
        <v>0.14583333333333401</v>
      </c>
      <c r="B106" s="89">
        <v>0.149305555555556</v>
      </c>
      <c r="C106" s="92" t="s">
        <v>272</v>
      </c>
      <c r="E106" s="111" t="s">
        <v>166</v>
      </c>
      <c r="G106" s="111" t="s">
        <v>166</v>
      </c>
      <c r="I106" s="89">
        <v>0.14583333333333401</v>
      </c>
      <c r="J106" s="89">
        <v>0.149305555555556</v>
      </c>
      <c r="K106" s="114" t="s">
        <v>243</v>
      </c>
      <c r="L106" s="106" t="s">
        <v>195</v>
      </c>
      <c r="M106" s="106" t="s">
        <v>195</v>
      </c>
      <c r="N106" s="111" t="s">
        <v>166</v>
      </c>
      <c r="O106" s="210" t="s">
        <v>326</v>
      </c>
      <c r="P106" s="111" t="s">
        <v>166</v>
      </c>
      <c r="Q106" s="118" t="s">
        <v>195</v>
      </c>
      <c r="R106" s="114" t="s">
        <v>248</v>
      </c>
      <c r="S106" s="118" t="s">
        <v>195</v>
      </c>
    </row>
    <row r="107" spans="1:19" x14ac:dyDescent="0.25">
      <c r="A107" s="89">
        <v>0.149305555555556</v>
      </c>
      <c r="B107" s="89">
        <v>0.15277777777777801</v>
      </c>
      <c r="C107" s="92" t="s">
        <v>272</v>
      </c>
      <c r="E107" s="111" t="s">
        <v>166</v>
      </c>
      <c r="G107" s="111" t="s">
        <v>166</v>
      </c>
      <c r="I107" s="89">
        <v>0.149305555555556</v>
      </c>
      <c r="J107" s="89">
        <v>0.15277777777777801</v>
      </c>
      <c r="K107" s="114" t="s">
        <v>243</v>
      </c>
      <c r="L107" s="106" t="s">
        <v>195</v>
      </c>
      <c r="M107" s="106" t="s">
        <v>195</v>
      </c>
      <c r="N107" s="111" t="s">
        <v>166</v>
      </c>
      <c r="O107" s="210" t="s">
        <v>326</v>
      </c>
      <c r="P107" s="111" t="s">
        <v>166</v>
      </c>
      <c r="Q107" s="118" t="s">
        <v>195</v>
      </c>
      <c r="R107" s="114" t="s">
        <v>248</v>
      </c>
      <c r="S107" s="118" t="s">
        <v>195</v>
      </c>
    </row>
    <row r="108" spans="1:19" x14ac:dyDescent="0.25">
      <c r="A108" s="89">
        <v>0.15277777777777801</v>
      </c>
      <c r="B108" s="89">
        <v>0.15625</v>
      </c>
      <c r="C108" s="92" t="s">
        <v>272</v>
      </c>
      <c r="E108" s="111" t="s">
        <v>166</v>
      </c>
      <c r="G108" s="111" t="s">
        <v>166</v>
      </c>
      <c r="I108" s="89">
        <v>0.15277777777777801</v>
      </c>
      <c r="J108" s="89">
        <v>0.15625</v>
      </c>
      <c r="K108" s="114" t="s">
        <v>243</v>
      </c>
      <c r="L108" s="106" t="s">
        <v>195</v>
      </c>
      <c r="M108" s="106" t="s">
        <v>195</v>
      </c>
      <c r="N108" s="111" t="s">
        <v>166</v>
      </c>
      <c r="O108" s="210" t="s">
        <v>326</v>
      </c>
      <c r="P108" s="111" t="s">
        <v>166</v>
      </c>
      <c r="Q108" s="118" t="s">
        <v>195</v>
      </c>
      <c r="R108" s="114" t="s">
        <v>248</v>
      </c>
      <c r="S108" s="118" t="s">
        <v>195</v>
      </c>
    </row>
    <row r="109" spans="1:19" x14ac:dyDescent="0.25">
      <c r="A109" s="89">
        <v>0.15625</v>
      </c>
      <c r="B109" s="89">
        <v>0.15972222222222199</v>
      </c>
      <c r="C109" s="92" t="s">
        <v>272</v>
      </c>
      <c r="E109" s="111" t="s">
        <v>166</v>
      </c>
      <c r="G109" s="111" t="s">
        <v>166</v>
      </c>
      <c r="I109" s="89">
        <v>0.15625</v>
      </c>
      <c r="J109" s="89">
        <v>0.15972222222222199</v>
      </c>
      <c r="K109" s="114" t="s">
        <v>243</v>
      </c>
      <c r="L109" s="106" t="s">
        <v>195</v>
      </c>
      <c r="M109" s="106" t="s">
        <v>195</v>
      </c>
      <c r="N109" s="111" t="s">
        <v>166</v>
      </c>
      <c r="O109" s="106" t="s">
        <v>195</v>
      </c>
      <c r="P109" s="111" t="s">
        <v>166</v>
      </c>
      <c r="Q109" s="118" t="s">
        <v>195</v>
      </c>
      <c r="R109" s="114" t="s">
        <v>248</v>
      </c>
      <c r="S109" s="118" t="s">
        <v>195</v>
      </c>
    </row>
    <row r="110" spans="1:19" x14ac:dyDescent="0.25">
      <c r="A110" s="89">
        <v>0.15972222222222299</v>
      </c>
      <c r="B110" s="89">
        <v>0.163194444444445</v>
      </c>
      <c r="C110" s="94" t="s">
        <v>150</v>
      </c>
      <c r="E110" s="94" t="s">
        <v>150</v>
      </c>
      <c r="G110" s="94" t="s">
        <v>150</v>
      </c>
      <c r="I110" s="89">
        <v>0.15972222222222299</v>
      </c>
      <c r="J110" s="89">
        <v>0.163194444444445</v>
      </c>
      <c r="K110" s="94" t="s">
        <v>150</v>
      </c>
      <c r="L110" s="94" t="s">
        <v>150</v>
      </c>
      <c r="M110" s="94" t="s">
        <v>150</v>
      </c>
      <c r="N110" s="94" t="s">
        <v>150</v>
      </c>
      <c r="O110" s="94" t="s">
        <v>150</v>
      </c>
      <c r="P110" s="94" t="s">
        <v>150</v>
      </c>
      <c r="Q110" s="118" t="s">
        <v>195</v>
      </c>
      <c r="R110" s="118" t="s">
        <v>195</v>
      </c>
      <c r="S110" s="94" t="s">
        <v>150</v>
      </c>
    </row>
    <row r="111" spans="1:19" x14ac:dyDescent="0.25">
      <c r="A111" s="90">
        <v>0.163194444444445</v>
      </c>
      <c r="B111" s="90">
        <v>0.16666666666666699</v>
      </c>
      <c r="C111" s="94" t="s">
        <v>139</v>
      </c>
      <c r="E111" s="94" t="s">
        <v>139</v>
      </c>
      <c r="G111" s="94" t="s">
        <v>139</v>
      </c>
      <c r="I111" s="90">
        <v>0.163194444444445</v>
      </c>
      <c r="J111" s="90">
        <v>0.16666666666666699</v>
      </c>
      <c r="K111" s="94" t="s">
        <v>139</v>
      </c>
      <c r="L111" s="94" t="s">
        <v>139</v>
      </c>
      <c r="M111" s="94" t="s">
        <v>139</v>
      </c>
      <c r="N111" s="94" t="s">
        <v>139</v>
      </c>
      <c r="O111" s="94" t="s">
        <v>139</v>
      </c>
      <c r="P111" s="94" t="s">
        <v>139</v>
      </c>
      <c r="Q111" s="118" t="s">
        <v>195</v>
      </c>
      <c r="R111" s="118" t="s">
        <v>195</v>
      </c>
      <c r="S111" s="94" t="s">
        <v>139</v>
      </c>
    </row>
    <row r="112" spans="1:19" x14ac:dyDescent="0.25">
      <c r="A112" s="90">
        <v>0.16666666666666666</v>
      </c>
      <c r="B112" s="90">
        <v>0.17013888888888887</v>
      </c>
      <c r="C112" s="94" t="s">
        <v>141</v>
      </c>
      <c r="E112" s="94" t="s">
        <v>141</v>
      </c>
      <c r="G112" s="94" t="s">
        <v>141</v>
      </c>
      <c r="I112" s="90">
        <v>0.16666666666666666</v>
      </c>
      <c r="J112" s="90">
        <v>0.17013888888888887</v>
      </c>
      <c r="K112" s="94" t="s">
        <v>141</v>
      </c>
      <c r="L112" s="94" t="s">
        <v>141</v>
      </c>
      <c r="M112" s="94" t="s">
        <v>141</v>
      </c>
      <c r="N112" s="94" t="s">
        <v>141</v>
      </c>
      <c r="O112" s="94" t="s">
        <v>141</v>
      </c>
      <c r="P112" s="94" t="s">
        <v>141</v>
      </c>
      <c r="Q112" s="94" t="s">
        <v>141</v>
      </c>
      <c r="R112" s="94" t="s">
        <v>141</v>
      </c>
      <c r="S112" s="94" t="s">
        <v>141</v>
      </c>
    </row>
    <row r="113" spans="1:19" x14ac:dyDescent="0.25">
      <c r="A113" s="90">
        <v>0.17013888888888887</v>
      </c>
      <c r="B113" s="90">
        <v>0.17361111111111113</v>
      </c>
      <c r="C113" s="94" t="s">
        <v>141</v>
      </c>
      <c r="E113" s="94" t="s">
        <v>141</v>
      </c>
      <c r="G113" s="94" t="s">
        <v>141</v>
      </c>
      <c r="I113" s="90">
        <v>0.17013888888888887</v>
      </c>
      <c r="J113" s="90">
        <v>0.17361111111111113</v>
      </c>
      <c r="K113" s="94" t="s">
        <v>141</v>
      </c>
      <c r="L113" s="94" t="s">
        <v>141</v>
      </c>
      <c r="M113" s="94" t="s">
        <v>141</v>
      </c>
      <c r="N113" s="94" t="s">
        <v>141</v>
      </c>
      <c r="O113" s="94" t="s">
        <v>141</v>
      </c>
      <c r="P113" s="94" t="s">
        <v>141</v>
      </c>
      <c r="Q113" s="94" t="s">
        <v>141</v>
      </c>
      <c r="R113" s="94" t="s">
        <v>141</v>
      </c>
      <c r="S113" s="94" t="s">
        <v>141</v>
      </c>
    </row>
    <row r="114" spans="1:19" x14ac:dyDescent="0.25">
      <c r="A114" s="90">
        <v>0.17361111111111113</v>
      </c>
      <c r="B114" s="90">
        <v>0.17708333333333334</v>
      </c>
      <c r="C114" s="94" t="s">
        <v>141</v>
      </c>
      <c r="E114" s="94" t="s">
        <v>141</v>
      </c>
      <c r="G114" s="94" t="s">
        <v>141</v>
      </c>
      <c r="I114" s="90">
        <v>0.17361111111111113</v>
      </c>
      <c r="J114" s="90">
        <v>0.17708333333333334</v>
      </c>
      <c r="K114" s="94" t="s">
        <v>141</v>
      </c>
      <c r="L114" s="94" t="s">
        <v>141</v>
      </c>
      <c r="M114" s="94" t="s">
        <v>141</v>
      </c>
      <c r="N114" s="94" t="s">
        <v>141</v>
      </c>
      <c r="O114" s="94" t="s">
        <v>141</v>
      </c>
      <c r="P114" s="94" t="s">
        <v>141</v>
      </c>
      <c r="Q114" s="94" t="s">
        <v>141</v>
      </c>
      <c r="R114" s="94" t="s">
        <v>141</v>
      </c>
      <c r="S114" s="94" t="s">
        <v>141</v>
      </c>
    </row>
    <row r="116" spans="1:19" ht="18.75" x14ac:dyDescent="0.3">
      <c r="J116" t="s">
        <v>152</v>
      </c>
      <c r="K116" s="258" t="s">
        <v>295</v>
      </c>
      <c r="L116" s="258" t="s">
        <v>209</v>
      </c>
      <c r="M116" s="258" t="s">
        <v>197</v>
      </c>
      <c r="N116" s="258" t="s">
        <v>206</v>
      </c>
      <c r="O116" s="258" t="s">
        <v>295</v>
      </c>
      <c r="P116" s="258" t="s">
        <v>209</v>
      </c>
      <c r="Q116" s="258" t="s">
        <v>294</v>
      </c>
      <c r="R116" s="258" t="s">
        <v>213</v>
      </c>
      <c r="S116" s="258" t="s">
        <v>252</v>
      </c>
    </row>
    <row r="117" spans="1:19" ht="18.75" x14ac:dyDescent="0.3">
      <c r="J117" t="s">
        <v>395</v>
      </c>
      <c r="K117" s="258" t="s">
        <v>401</v>
      </c>
      <c r="L117" s="258" t="s">
        <v>398</v>
      </c>
      <c r="M117" s="258" t="s">
        <v>401</v>
      </c>
      <c r="N117" s="258" t="s">
        <v>398</v>
      </c>
      <c r="O117" s="258" t="s">
        <v>401</v>
      </c>
      <c r="P117" s="258" t="s">
        <v>398</v>
      </c>
      <c r="Q117" s="258" t="s">
        <v>404</v>
      </c>
      <c r="R117" s="258" t="s">
        <v>406</v>
      </c>
      <c r="S117" s="258" t="s">
        <v>408</v>
      </c>
    </row>
    <row r="118" spans="1:19" ht="18.75" x14ac:dyDescent="0.3">
      <c r="J118" t="s">
        <v>396</v>
      </c>
      <c r="K118" s="258" t="s">
        <v>402</v>
      </c>
      <c r="L118" s="258" t="s">
        <v>399</v>
      </c>
      <c r="M118" s="258" t="s">
        <v>409</v>
      </c>
      <c r="N118" s="258" t="s">
        <v>410</v>
      </c>
      <c r="O118" s="258" t="s">
        <v>402</v>
      </c>
      <c r="P118" s="258" t="s">
        <v>399</v>
      </c>
      <c r="Q118" s="258" t="s">
        <v>405</v>
      </c>
      <c r="R118" s="258" t="s">
        <v>407</v>
      </c>
      <c r="S118" s="258" t="s">
        <v>411</v>
      </c>
    </row>
  </sheetData>
  <mergeCells count="6">
    <mergeCell ref="S1:S2"/>
    <mergeCell ref="K1:L1"/>
    <mergeCell ref="M1:N1"/>
    <mergeCell ref="O1:P1"/>
    <mergeCell ref="Q1:Q2"/>
    <mergeCell ref="R1:R2"/>
  </mergeCells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131"/>
  <sheetViews>
    <sheetView topLeftCell="J20" zoomScale="70" zoomScaleNormal="70" workbookViewId="0">
      <selection activeCell="K2" sqref="K2:L2"/>
    </sheetView>
  </sheetViews>
  <sheetFormatPr defaultRowHeight="15" x14ac:dyDescent="0.25"/>
  <cols>
    <col min="3" max="3" width="41.140625" bestFit="1" customWidth="1"/>
    <col min="5" max="5" width="41.7109375" bestFit="1" customWidth="1"/>
    <col min="7" max="7" width="41.7109375" bestFit="1" customWidth="1"/>
    <col min="9" max="9" width="11.85546875" bestFit="1" customWidth="1"/>
    <col min="11" max="13" width="38.28515625" bestFit="1" customWidth="1"/>
    <col min="14" max="14" width="37.5703125" customWidth="1"/>
    <col min="15" max="15" width="37.7109375" customWidth="1"/>
    <col min="16" max="16" width="33.42578125" customWidth="1"/>
    <col min="17" max="17" width="29.140625" customWidth="1"/>
    <col min="18" max="18" width="26.7109375" bestFit="1" customWidth="1"/>
  </cols>
  <sheetData>
    <row r="1" spans="1:18" ht="15.75" x14ac:dyDescent="0.25">
      <c r="A1" s="81"/>
      <c r="B1" s="82"/>
      <c r="K1" s="290" t="s">
        <v>134</v>
      </c>
      <c r="L1" s="290"/>
      <c r="M1" s="291" t="s">
        <v>135</v>
      </c>
      <c r="N1" s="291"/>
      <c r="O1" s="292" t="s">
        <v>149</v>
      </c>
      <c r="P1" s="292"/>
      <c r="Q1" s="289" t="s">
        <v>204</v>
      </c>
      <c r="R1" s="281" t="s">
        <v>18</v>
      </c>
    </row>
    <row r="2" spans="1:18" ht="26.25" x14ac:dyDescent="0.25">
      <c r="A2" s="81"/>
      <c r="B2" s="86"/>
      <c r="C2" s="81" t="s">
        <v>134</v>
      </c>
      <c r="D2" s="83"/>
      <c r="E2" s="81" t="s">
        <v>135</v>
      </c>
      <c r="F2" s="83"/>
      <c r="G2" s="81" t="s">
        <v>149</v>
      </c>
      <c r="K2" s="116" t="s">
        <v>452</v>
      </c>
      <c r="L2" s="117" t="s">
        <v>456</v>
      </c>
      <c r="M2" s="116" t="s">
        <v>452</v>
      </c>
      <c r="N2" s="117" t="s">
        <v>456</v>
      </c>
      <c r="O2" s="116" t="s">
        <v>452</v>
      </c>
      <c r="P2" s="117" t="s">
        <v>456</v>
      </c>
      <c r="Q2" s="289"/>
      <c r="R2" s="281"/>
    </row>
    <row r="3" spans="1:18" x14ac:dyDescent="0.25">
      <c r="A3" s="88" t="s">
        <v>129</v>
      </c>
      <c r="B3" s="88" t="s">
        <v>130</v>
      </c>
      <c r="I3" s="88" t="s">
        <v>129</v>
      </c>
      <c r="J3" s="121" t="s">
        <v>130</v>
      </c>
    </row>
    <row r="4" spans="1:18" x14ac:dyDescent="0.25">
      <c r="A4" s="89">
        <v>0.29166666666666669</v>
      </c>
      <c r="B4" s="89">
        <v>0.2951388888888889</v>
      </c>
      <c r="I4" s="89">
        <v>0.29166666666666669</v>
      </c>
      <c r="J4" s="122">
        <v>0.2951388888888889</v>
      </c>
    </row>
    <row r="5" spans="1:18" x14ac:dyDescent="0.25">
      <c r="A5" s="89">
        <v>0.2951388888888889</v>
      </c>
      <c r="B5" s="89">
        <v>0.2986111111111111</v>
      </c>
      <c r="I5" s="89">
        <v>0.2951388888888889</v>
      </c>
      <c r="J5" s="122">
        <v>0.2986111111111111</v>
      </c>
    </row>
    <row r="6" spans="1:18" x14ac:dyDescent="0.25">
      <c r="A6" s="89">
        <v>0.2986111111111111</v>
      </c>
      <c r="B6" s="89">
        <v>0.30208333333333331</v>
      </c>
      <c r="I6" s="89">
        <v>0.2986111111111111</v>
      </c>
      <c r="J6" s="122">
        <v>0.30208333333333331</v>
      </c>
    </row>
    <row r="7" spans="1:18" x14ac:dyDescent="0.25">
      <c r="A7" s="89">
        <v>0.30208333333333298</v>
      </c>
      <c r="B7" s="89">
        <v>0.30555555555555602</v>
      </c>
      <c r="C7" s="98" t="s">
        <v>136</v>
      </c>
      <c r="E7" s="98" t="s">
        <v>136</v>
      </c>
      <c r="G7" s="98" t="s">
        <v>136</v>
      </c>
      <c r="I7" s="89">
        <v>0.30208333333333298</v>
      </c>
      <c r="J7" s="122">
        <v>0.30555555555555602</v>
      </c>
      <c r="K7" s="99" t="s">
        <v>339</v>
      </c>
      <c r="L7" s="98" t="s">
        <v>136</v>
      </c>
      <c r="M7" s="99" t="s">
        <v>339</v>
      </c>
      <c r="N7" s="98" t="s">
        <v>136</v>
      </c>
      <c r="O7" s="99" t="s">
        <v>339</v>
      </c>
      <c r="P7" s="98" t="s">
        <v>136</v>
      </c>
      <c r="Q7" s="106"/>
      <c r="R7" s="98" t="s">
        <v>136</v>
      </c>
    </row>
    <row r="8" spans="1:18" x14ac:dyDescent="0.25">
      <c r="A8" s="89">
        <v>0.30555555555555602</v>
      </c>
      <c r="B8" s="89">
        <v>0.30902777777777801</v>
      </c>
      <c r="C8" s="98" t="s">
        <v>137</v>
      </c>
      <c r="E8" s="98" t="s">
        <v>137</v>
      </c>
      <c r="G8" s="98" t="s">
        <v>137</v>
      </c>
      <c r="I8" s="89">
        <v>0.30555555555555602</v>
      </c>
      <c r="J8" s="122">
        <v>0.30902777777777801</v>
      </c>
      <c r="K8" s="99" t="s">
        <v>339</v>
      </c>
      <c r="L8" s="98" t="s">
        <v>137</v>
      </c>
      <c r="M8" s="99" t="s">
        <v>339</v>
      </c>
      <c r="N8" s="98" t="s">
        <v>137</v>
      </c>
      <c r="O8" s="99" t="s">
        <v>339</v>
      </c>
      <c r="P8" s="98" t="s">
        <v>137</v>
      </c>
      <c r="Q8" s="106"/>
      <c r="R8" s="98" t="s">
        <v>137</v>
      </c>
    </row>
    <row r="9" spans="1:18" x14ac:dyDescent="0.25">
      <c r="A9" s="89">
        <v>0.30902777777777801</v>
      </c>
      <c r="B9" s="89">
        <v>0.3125</v>
      </c>
      <c r="C9" s="98" t="s">
        <v>137</v>
      </c>
      <c r="E9" s="98" t="s">
        <v>137</v>
      </c>
      <c r="G9" s="98" t="s">
        <v>137</v>
      </c>
      <c r="I9" s="89">
        <v>0.30902777777777801</v>
      </c>
      <c r="J9" s="122">
        <v>0.3125</v>
      </c>
      <c r="K9" s="99" t="s">
        <v>339</v>
      </c>
      <c r="L9" s="98" t="s">
        <v>137</v>
      </c>
      <c r="M9" s="99" t="s">
        <v>339</v>
      </c>
      <c r="N9" s="98" t="s">
        <v>137</v>
      </c>
      <c r="O9" s="99" t="s">
        <v>339</v>
      </c>
      <c r="P9" s="98" t="s">
        <v>137</v>
      </c>
      <c r="Q9" s="106"/>
      <c r="R9" s="98" t="s">
        <v>137</v>
      </c>
    </row>
    <row r="10" spans="1:18" x14ac:dyDescent="0.25">
      <c r="A10" s="89">
        <v>0.3125</v>
      </c>
      <c r="B10" s="89">
        <v>0.31597222222222199</v>
      </c>
      <c r="C10" s="98" t="s">
        <v>137</v>
      </c>
      <c r="E10" s="98" t="s">
        <v>137</v>
      </c>
      <c r="G10" s="98" t="s">
        <v>137</v>
      </c>
      <c r="I10" s="89">
        <v>0.3125</v>
      </c>
      <c r="J10" s="122">
        <v>0.31597222222222199</v>
      </c>
      <c r="K10" s="99" t="s">
        <v>339</v>
      </c>
      <c r="L10" s="98" t="s">
        <v>137</v>
      </c>
      <c r="M10" s="99" t="s">
        <v>339</v>
      </c>
      <c r="N10" s="98" t="s">
        <v>137</v>
      </c>
      <c r="O10" s="99" t="s">
        <v>339</v>
      </c>
      <c r="P10" s="98" t="s">
        <v>137</v>
      </c>
      <c r="Q10" s="106"/>
      <c r="R10" s="98" t="s">
        <v>137</v>
      </c>
    </row>
    <row r="11" spans="1:18" x14ac:dyDescent="0.25">
      <c r="A11" s="89">
        <v>0.31597222222222199</v>
      </c>
      <c r="B11" s="89">
        <v>0.31944444444444497</v>
      </c>
      <c r="C11" s="98" t="s">
        <v>137</v>
      </c>
      <c r="E11" s="98" t="s">
        <v>137</v>
      </c>
      <c r="G11" s="98" t="s">
        <v>137</v>
      </c>
      <c r="I11" s="89">
        <v>0.31597222222222199</v>
      </c>
      <c r="J11" s="122">
        <v>0.31944444444444497</v>
      </c>
      <c r="K11" s="99" t="s">
        <v>339</v>
      </c>
      <c r="L11" s="98" t="s">
        <v>137</v>
      </c>
      <c r="M11" s="99" t="s">
        <v>339</v>
      </c>
      <c r="N11" s="98" t="s">
        <v>137</v>
      </c>
      <c r="O11" s="99" t="s">
        <v>339</v>
      </c>
      <c r="P11" s="98" t="s">
        <v>137</v>
      </c>
      <c r="Q11" s="106"/>
      <c r="R11" s="98" t="s">
        <v>137</v>
      </c>
    </row>
    <row r="12" spans="1:18" x14ac:dyDescent="0.25">
      <c r="A12" s="89">
        <v>0.31944444444444497</v>
      </c>
      <c r="B12" s="89">
        <v>0.32291666666666702</v>
      </c>
      <c r="C12" s="98" t="s">
        <v>138</v>
      </c>
      <c r="E12" s="98" t="s">
        <v>138</v>
      </c>
      <c r="G12" s="98" t="s">
        <v>138</v>
      </c>
      <c r="I12" s="89">
        <v>0.31944444444444497</v>
      </c>
      <c r="J12" s="122">
        <v>0.32291666666666702</v>
      </c>
      <c r="K12" s="99" t="s">
        <v>339</v>
      </c>
      <c r="L12" s="98" t="s">
        <v>138</v>
      </c>
      <c r="M12" s="99" t="s">
        <v>339</v>
      </c>
      <c r="N12" s="98" t="s">
        <v>138</v>
      </c>
      <c r="O12" s="99" t="s">
        <v>339</v>
      </c>
      <c r="P12" s="98" t="s">
        <v>138</v>
      </c>
      <c r="Q12" s="106"/>
      <c r="R12" s="98" t="s">
        <v>138</v>
      </c>
    </row>
    <row r="13" spans="1:18" x14ac:dyDescent="0.25">
      <c r="A13" s="89">
        <v>0.32291666666666702</v>
      </c>
      <c r="B13" s="89">
        <v>0.3263888888888889</v>
      </c>
      <c r="C13" s="98" t="s">
        <v>138</v>
      </c>
      <c r="E13" s="98" t="s">
        <v>138</v>
      </c>
      <c r="G13" s="98" t="s">
        <v>138</v>
      </c>
      <c r="I13" s="89">
        <v>0.32291666666666702</v>
      </c>
      <c r="J13" s="122">
        <v>0.3263888888888889</v>
      </c>
      <c r="K13" s="99" t="s">
        <v>339</v>
      </c>
      <c r="L13" s="98" t="s">
        <v>138</v>
      </c>
      <c r="M13" s="99" t="s">
        <v>339</v>
      </c>
      <c r="N13" s="98" t="s">
        <v>138</v>
      </c>
      <c r="O13" s="99" t="s">
        <v>339</v>
      </c>
      <c r="P13" s="98" t="s">
        <v>138</v>
      </c>
      <c r="Q13" s="106"/>
      <c r="R13" s="98" t="s">
        <v>138</v>
      </c>
    </row>
    <row r="14" spans="1:18" x14ac:dyDescent="0.25">
      <c r="A14" s="89">
        <v>0.3263888888888889</v>
      </c>
      <c r="B14" s="89">
        <v>0.3298611111111111</v>
      </c>
      <c r="C14" s="108" t="s">
        <v>446</v>
      </c>
      <c r="E14" s="108" t="s">
        <v>446</v>
      </c>
      <c r="G14" s="108" t="s">
        <v>446</v>
      </c>
      <c r="I14" s="89">
        <v>0.3263888888888889</v>
      </c>
      <c r="J14" s="122">
        <v>0.3298611111111111</v>
      </c>
      <c r="K14" s="108" t="s">
        <v>446</v>
      </c>
      <c r="L14" s="108" t="s">
        <v>446</v>
      </c>
      <c r="M14" s="108" t="s">
        <v>446</v>
      </c>
      <c r="N14" s="108" t="s">
        <v>446</v>
      </c>
      <c r="O14" s="108" t="s">
        <v>446</v>
      </c>
      <c r="P14" s="108" t="s">
        <v>446</v>
      </c>
      <c r="Q14" s="106"/>
      <c r="R14" s="119" t="s">
        <v>341</v>
      </c>
    </row>
    <row r="15" spans="1:18" x14ac:dyDescent="0.25">
      <c r="A15" s="89">
        <v>0.3298611111111111</v>
      </c>
      <c r="B15" s="89">
        <v>0.33333333333333331</v>
      </c>
      <c r="C15" s="108" t="s">
        <v>446</v>
      </c>
      <c r="E15" s="108" t="s">
        <v>446</v>
      </c>
      <c r="G15" s="108" t="s">
        <v>446</v>
      </c>
      <c r="I15" s="89">
        <v>0.3298611111111111</v>
      </c>
      <c r="J15" s="122">
        <v>0.33333333333333331</v>
      </c>
      <c r="K15" s="108" t="s">
        <v>446</v>
      </c>
      <c r="L15" s="108" t="s">
        <v>446</v>
      </c>
      <c r="M15" s="108" t="s">
        <v>446</v>
      </c>
      <c r="N15" s="108" t="s">
        <v>446</v>
      </c>
      <c r="O15" s="108" t="s">
        <v>446</v>
      </c>
      <c r="P15" s="108" t="s">
        <v>446</v>
      </c>
      <c r="Q15" s="114" t="s">
        <v>425</v>
      </c>
      <c r="R15" s="119" t="s">
        <v>341</v>
      </c>
    </row>
    <row r="16" spans="1:18" x14ac:dyDescent="0.25">
      <c r="A16" s="89">
        <v>0.33333333333333331</v>
      </c>
      <c r="B16" s="89">
        <v>0.33680555555555558</v>
      </c>
      <c r="C16" s="108" t="s">
        <v>446</v>
      </c>
      <c r="E16" s="108" t="s">
        <v>446</v>
      </c>
      <c r="G16" s="108" t="s">
        <v>446</v>
      </c>
      <c r="I16" s="89">
        <v>0.33333333333333331</v>
      </c>
      <c r="J16" s="122">
        <v>0.33680555555555558</v>
      </c>
      <c r="K16" s="108" t="s">
        <v>446</v>
      </c>
      <c r="L16" s="108" t="s">
        <v>446</v>
      </c>
      <c r="M16" s="108" t="s">
        <v>446</v>
      </c>
      <c r="N16" s="108" t="s">
        <v>446</v>
      </c>
      <c r="O16" s="108" t="s">
        <v>446</v>
      </c>
      <c r="P16" s="108" t="s">
        <v>446</v>
      </c>
      <c r="Q16" s="106" t="s">
        <v>195</v>
      </c>
      <c r="R16" s="119" t="s">
        <v>341</v>
      </c>
    </row>
    <row r="17" spans="1:18" x14ac:dyDescent="0.25">
      <c r="A17" s="89">
        <v>0.33680555555555558</v>
      </c>
      <c r="B17" s="89">
        <v>0.34027777777777773</v>
      </c>
      <c r="C17" s="108" t="s">
        <v>446</v>
      </c>
      <c r="E17" s="108" t="s">
        <v>446</v>
      </c>
      <c r="G17" s="108" t="s">
        <v>446</v>
      </c>
      <c r="I17" s="89">
        <v>0.33680555555555558</v>
      </c>
      <c r="J17" s="122">
        <v>0.34027777777777773</v>
      </c>
      <c r="K17" s="108" t="s">
        <v>446</v>
      </c>
      <c r="L17" s="108" t="s">
        <v>446</v>
      </c>
      <c r="M17" s="108" t="s">
        <v>446</v>
      </c>
      <c r="N17" s="108" t="s">
        <v>446</v>
      </c>
      <c r="O17" s="108" t="s">
        <v>446</v>
      </c>
      <c r="P17" s="108" t="s">
        <v>446</v>
      </c>
      <c r="Q17" s="106" t="s">
        <v>195</v>
      </c>
      <c r="R17" s="119" t="s">
        <v>341</v>
      </c>
    </row>
    <row r="18" spans="1:18" x14ac:dyDescent="0.25">
      <c r="A18" s="89">
        <v>0.34027777777777801</v>
      </c>
      <c r="B18" s="89">
        <v>0.34375</v>
      </c>
      <c r="C18" s="108" t="s">
        <v>446</v>
      </c>
      <c r="E18" s="108" t="s">
        <v>446</v>
      </c>
      <c r="G18" s="108" t="s">
        <v>446</v>
      </c>
      <c r="I18" s="89">
        <v>0.34027777777777801</v>
      </c>
      <c r="J18" s="122">
        <v>0.34375</v>
      </c>
      <c r="K18" s="108" t="s">
        <v>446</v>
      </c>
      <c r="L18" s="108" t="s">
        <v>446</v>
      </c>
      <c r="M18" s="108" t="s">
        <v>446</v>
      </c>
      <c r="N18" s="108" t="s">
        <v>446</v>
      </c>
      <c r="O18" s="108" t="s">
        <v>446</v>
      </c>
      <c r="P18" s="108" t="s">
        <v>446</v>
      </c>
      <c r="Q18" s="106" t="s">
        <v>195</v>
      </c>
      <c r="R18" s="119" t="s">
        <v>341</v>
      </c>
    </row>
    <row r="19" spans="1:18" x14ac:dyDescent="0.25">
      <c r="A19" s="89">
        <v>0.34375</v>
      </c>
      <c r="B19" s="89">
        <v>0.34722222222222199</v>
      </c>
      <c r="C19" s="108" t="s">
        <v>446</v>
      </c>
      <c r="E19" s="108" t="s">
        <v>446</v>
      </c>
      <c r="G19" s="108" t="s">
        <v>446</v>
      </c>
      <c r="I19" s="89">
        <v>0.34375</v>
      </c>
      <c r="J19" s="122">
        <v>0.34722222222222199</v>
      </c>
      <c r="K19" s="108" t="s">
        <v>446</v>
      </c>
      <c r="L19" s="108" t="s">
        <v>446</v>
      </c>
      <c r="M19" s="108" t="s">
        <v>446</v>
      </c>
      <c r="N19" s="108" t="s">
        <v>446</v>
      </c>
      <c r="O19" s="108" t="s">
        <v>446</v>
      </c>
      <c r="P19" s="108" t="s">
        <v>446</v>
      </c>
      <c r="Q19" s="106" t="s">
        <v>195</v>
      </c>
      <c r="R19" s="119" t="s">
        <v>341</v>
      </c>
    </row>
    <row r="20" spans="1:18" x14ac:dyDescent="0.25">
      <c r="A20" s="89">
        <v>0.34722222222222199</v>
      </c>
      <c r="B20" s="89">
        <v>0.35069444444444398</v>
      </c>
      <c r="C20" s="108" t="s">
        <v>446</v>
      </c>
      <c r="E20" s="108" t="s">
        <v>446</v>
      </c>
      <c r="G20" s="108" t="s">
        <v>446</v>
      </c>
      <c r="I20" s="89">
        <v>0.34722222222222199</v>
      </c>
      <c r="J20" s="122">
        <v>0.35069444444444398</v>
      </c>
      <c r="K20" s="108" t="s">
        <v>446</v>
      </c>
      <c r="L20" s="108" t="s">
        <v>446</v>
      </c>
      <c r="M20" s="108" t="s">
        <v>446</v>
      </c>
      <c r="N20" s="108" t="s">
        <v>446</v>
      </c>
      <c r="O20" s="108" t="s">
        <v>446</v>
      </c>
      <c r="P20" s="108" t="s">
        <v>446</v>
      </c>
      <c r="Q20" s="106" t="s">
        <v>195</v>
      </c>
      <c r="R20" s="119" t="s">
        <v>341</v>
      </c>
    </row>
    <row r="21" spans="1:18" x14ac:dyDescent="0.25">
      <c r="A21" s="89">
        <v>0.35069444444444398</v>
      </c>
      <c r="B21" s="89">
        <v>0.35416666666666702</v>
      </c>
      <c r="C21" s="108" t="s">
        <v>446</v>
      </c>
      <c r="E21" s="108" t="s">
        <v>446</v>
      </c>
      <c r="G21" s="108" t="s">
        <v>446</v>
      </c>
      <c r="I21" s="89">
        <v>0.35069444444444398</v>
      </c>
      <c r="J21" s="122">
        <v>0.35416666666666702</v>
      </c>
      <c r="K21" s="108" t="s">
        <v>446</v>
      </c>
      <c r="L21" s="108" t="s">
        <v>446</v>
      </c>
      <c r="M21" s="108" t="s">
        <v>446</v>
      </c>
      <c r="N21" s="108" t="s">
        <v>446</v>
      </c>
      <c r="O21" s="108" t="s">
        <v>446</v>
      </c>
      <c r="P21" s="108" t="s">
        <v>446</v>
      </c>
      <c r="Q21" s="106" t="s">
        <v>195</v>
      </c>
      <c r="R21" s="119" t="s">
        <v>341</v>
      </c>
    </row>
    <row r="22" spans="1:18" x14ac:dyDescent="0.25">
      <c r="A22" s="89">
        <v>0.35416666666666702</v>
      </c>
      <c r="B22" s="89">
        <v>0.35763888888888901</v>
      </c>
      <c r="C22" s="108" t="s">
        <v>446</v>
      </c>
      <c r="E22" s="108" t="s">
        <v>446</v>
      </c>
      <c r="G22" s="108" t="s">
        <v>446</v>
      </c>
      <c r="I22" s="89">
        <v>0.35416666666666702</v>
      </c>
      <c r="J22" s="122">
        <v>0.35763888888888901</v>
      </c>
      <c r="K22" s="108" t="s">
        <v>446</v>
      </c>
      <c r="L22" s="108" t="s">
        <v>446</v>
      </c>
      <c r="M22" s="108" t="s">
        <v>446</v>
      </c>
      <c r="N22" s="108" t="s">
        <v>446</v>
      </c>
      <c r="O22" s="108" t="s">
        <v>446</v>
      </c>
      <c r="P22" s="108" t="s">
        <v>446</v>
      </c>
      <c r="Q22" s="106" t="s">
        <v>195</v>
      </c>
      <c r="R22" s="119" t="s">
        <v>341</v>
      </c>
    </row>
    <row r="23" spans="1:18" x14ac:dyDescent="0.25">
      <c r="A23" s="89">
        <v>0.35763888888888901</v>
      </c>
      <c r="B23" s="89">
        <v>0.3611111111111111</v>
      </c>
      <c r="C23" s="108" t="s">
        <v>446</v>
      </c>
      <c r="E23" s="108" t="s">
        <v>446</v>
      </c>
      <c r="G23" s="108" t="s">
        <v>446</v>
      </c>
      <c r="I23" s="89">
        <v>0.35763888888888901</v>
      </c>
      <c r="J23" s="122">
        <v>0.3611111111111111</v>
      </c>
      <c r="K23" s="108" t="s">
        <v>446</v>
      </c>
      <c r="L23" s="108" t="s">
        <v>446</v>
      </c>
      <c r="M23" s="108" t="s">
        <v>446</v>
      </c>
      <c r="N23" s="108" t="s">
        <v>446</v>
      </c>
      <c r="O23" s="108" t="s">
        <v>446</v>
      </c>
      <c r="P23" s="108" t="s">
        <v>446</v>
      </c>
      <c r="Q23" s="106" t="s">
        <v>195</v>
      </c>
      <c r="R23" s="119" t="s">
        <v>341</v>
      </c>
    </row>
    <row r="24" spans="1:18" x14ac:dyDescent="0.25">
      <c r="A24" s="89">
        <v>0.3611111111111111</v>
      </c>
      <c r="B24" s="89">
        <v>0.36458333333333298</v>
      </c>
      <c r="C24" s="108" t="s">
        <v>446</v>
      </c>
      <c r="E24" s="108" t="s">
        <v>446</v>
      </c>
      <c r="G24" s="108" t="s">
        <v>446</v>
      </c>
      <c r="I24" s="89">
        <v>0.3611111111111111</v>
      </c>
      <c r="J24" s="122">
        <v>0.36458333333333298</v>
      </c>
      <c r="K24" s="108" t="s">
        <v>446</v>
      </c>
      <c r="L24" s="108" t="s">
        <v>446</v>
      </c>
      <c r="M24" s="108" t="s">
        <v>446</v>
      </c>
      <c r="N24" s="108" t="s">
        <v>446</v>
      </c>
      <c r="O24" s="108" t="s">
        <v>446</v>
      </c>
      <c r="P24" s="108" t="s">
        <v>446</v>
      </c>
      <c r="Q24" s="106" t="s">
        <v>195</v>
      </c>
      <c r="R24" s="119" t="s">
        <v>341</v>
      </c>
    </row>
    <row r="25" spans="1:18" x14ac:dyDescent="0.25">
      <c r="A25" s="89">
        <v>0.36458333333333298</v>
      </c>
      <c r="B25" s="89">
        <v>0.36805555555555558</v>
      </c>
      <c r="C25" s="108" t="s">
        <v>446</v>
      </c>
      <c r="E25" s="108" t="s">
        <v>446</v>
      </c>
      <c r="G25" s="108" t="s">
        <v>446</v>
      </c>
      <c r="I25" s="89">
        <v>0.36458333333333298</v>
      </c>
      <c r="J25" s="122">
        <v>0.36805555555555558</v>
      </c>
      <c r="K25" s="108" t="s">
        <v>446</v>
      </c>
      <c r="L25" s="108" t="s">
        <v>446</v>
      </c>
      <c r="M25" s="108" t="s">
        <v>446</v>
      </c>
      <c r="N25" s="108" t="s">
        <v>446</v>
      </c>
      <c r="O25" s="108" t="s">
        <v>446</v>
      </c>
      <c r="P25" s="108" t="s">
        <v>446</v>
      </c>
      <c r="Q25" s="106" t="s">
        <v>195</v>
      </c>
      <c r="R25" s="119" t="s">
        <v>341</v>
      </c>
    </row>
    <row r="26" spans="1:18" x14ac:dyDescent="0.25">
      <c r="A26" s="89">
        <v>0.36805555555555558</v>
      </c>
      <c r="B26" s="89">
        <v>0.37152777777777773</v>
      </c>
      <c r="C26" s="99" t="s">
        <v>158</v>
      </c>
      <c r="E26" s="114" t="s">
        <v>143</v>
      </c>
      <c r="G26" s="110" t="s">
        <v>156</v>
      </c>
      <c r="I26" s="89">
        <v>0.36805555555555558</v>
      </c>
      <c r="J26" s="122">
        <v>0.37152777777777773</v>
      </c>
      <c r="K26" s="99" t="s">
        <v>158</v>
      </c>
      <c r="L26" s="99" t="s">
        <v>158</v>
      </c>
      <c r="M26" s="210" t="s">
        <v>327</v>
      </c>
      <c r="N26" s="114" t="s">
        <v>207</v>
      </c>
      <c r="O26" s="210" t="s">
        <v>327</v>
      </c>
      <c r="P26" s="110" t="s">
        <v>156</v>
      </c>
      <c r="Q26" s="178" t="s">
        <v>249</v>
      </c>
      <c r="R26" s="120" t="s">
        <v>205</v>
      </c>
    </row>
    <row r="27" spans="1:18" x14ac:dyDescent="0.25">
      <c r="A27" s="89">
        <v>0.37152777777777773</v>
      </c>
      <c r="B27" s="89">
        <v>0.375</v>
      </c>
      <c r="C27" s="99" t="s">
        <v>158</v>
      </c>
      <c r="E27" s="114" t="s">
        <v>143</v>
      </c>
      <c r="G27" s="110" t="s">
        <v>156</v>
      </c>
      <c r="I27" s="89">
        <v>0.37152777777777773</v>
      </c>
      <c r="J27" s="122">
        <v>0.375</v>
      </c>
      <c r="K27" s="99" t="s">
        <v>158</v>
      </c>
      <c r="L27" s="99" t="s">
        <v>158</v>
      </c>
      <c r="M27" s="210" t="s">
        <v>327</v>
      </c>
      <c r="N27" s="114" t="s">
        <v>207</v>
      </c>
      <c r="O27" s="210" t="s">
        <v>327</v>
      </c>
      <c r="P27" s="110" t="s">
        <v>156</v>
      </c>
      <c r="Q27" s="178" t="s">
        <v>249</v>
      </c>
      <c r="R27" s="120" t="s">
        <v>205</v>
      </c>
    </row>
    <row r="28" spans="1:18" x14ac:dyDescent="0.25">
      <c r="A28" s="89">
        <v>0.375</v>
      </c>
      <c r="B28" s="89">
        <v>0.37847222222222199</v>
      </c>
      <c r="C28" s="99" t="s">
        <v>158</v>
      </c>
      <c r="E28" s="114" t="s">
        <v>143</v>
      </c>
      <c r="G28" s="110" t="s">
        <v>156</v>
      </c>
      <c r="I28" s="89">
        <v>0.375</v>
      </c>
      <c r="J28" s="122">
        <v>0.37847222222222199</v>
      </c>
      <c r="K28" s="99" t="s">
        <v>158</v>
      </c>
      <c r="L28" s="99" t="s">
        <v>158</v>
      </c>
      <c r="M28" s="210" t="s">
        <v>327</v>
      </c>
      <c r="N28" s="114" t="s">
        <v>207</v>
      </c>
      <c r="O28" s="210" t="s">
        <v>327</v>
      </c>
      <c r="P28" s="110" t="s">
        <v>156</v>
      </c>
      <c r="Q28" s="178" t="s">
        <v>249</v>
      </c>
      <c r="R28" s="120" t="s">
        <v>205</v>
      </c>
    </row>
    <row r="29" spans="1:18" x14ac:dyDescent="0.25">
      <c r="A29" s="89">
        <v>0.37847222222222199</v>
      </c>
      <c r="B29" s="89">
        <v>0.38194444444444398</v>
      </c>
      <c r="C29" s="99" t="s">
        <v>158</v>
      </c>
      <c r="E29" s="114" t="s">
        <v>143</v>
      </c>
      <c r="G29" s="110" t="s">
        <v>156</v>
      </c>
      <c r="I29" s="89">
        <v>0.37847222222222199</v>
      </c>
      <c r="J29" s="122">
        <v>0.38194444444444398</v>
      </c>
      <c r="K29" s="99" t="s">
        <v>158</v>
      </c>
      <c r="L29" s="99" t="s">
        <v>158</v>
      </c>
      <c r="M29" s="210" t="s">
        <v>327</v>
      </c>
      <c r="N29" s="114" t="s">
        <v>207</v>
      </c>
      <c r="O29" s="210" t="s">
        <v>327</v>
      </c>
      <c r="P29" s="110" t="s">
        <v>156</v>
      </c>
      <c r="Q29" s="178" t="s">
        <v>249</v>
      </c>
      <c r="R29" s="120" t="s">
        <v>205</v>
      </c>
    </row>
    <row r="30" spans="1:18" x14ac:dyDescent="0.25">
      <c r="A30" s="89">
        <v>0.38194444444444398</v>
      </c>
      <c r="B30" s="89">
        <v>0.38541666666666702</v>
      </c>
      <c r="C30" s="99" t="s">
        <v>158</v>
      </c>
      <c r="E30" s="114" t="s">
        <v>143</v>
      </c>
      <c r="G30" s="110" t="s">
        <v>156</v>
      </c>
      <c r="I30" s="89">
        <v>0.38194444444444398</v>
      </c>
      <c r="J30" s="122">
        <v>0.38541666666666702</v>
      </c>
      <c r="K30" s="99" t="s">
        <v>158</v>
      </c>
      <c r="L30" s="99" t="s">
        <v>158</v>
      </c>
      <c r="M30" s="106" t="s">
        <v>195</v>
      </c>
      <c r="N30" s="114" t="s">
        <v>207</v>
      </c>
      <c r="O30" s="106" t="s">
        <v>195</v>
      </c>
      <c r="P30" s="110" t="s">
        <v>156</v>
      </c>
      <c r="Q30" s="178" t="s">
        <v>249</v>
      </c>
      <c r="R30" s="120" t="s">
        <v>205</v>
      </c>
    </row>
    <row r="31" spans="1:18" x14ac:dyDescent="0.25">
      <c r="A31" s="89">
        <v>0.38541666666666702</v>
      </c>
      <c r="B31" s="89">
        <v>0.38888888888888901</v>
      </c>
      <c r="C31" s="99" t="s">
        <v>158</v>
      </c>
      <c r="E31" s="114" t="s">
        <v>143</v>
      </c>
      <c r="G31" s="110" t="s">
        <v>156</v>
      </c>
      <c r="I31" s="89">
        <v>0.38541666666666702</v>
      </c>
      <c r="J31" s="122">
        <v>0.38888888888888901</v>
      </c>
      <c r="K31" s="99" t="s">
        <v>158</v>
      </c>
      <c r="L31" s="99" t="s">
        <v>158</v>
      </c>
      <c r="M31" s="106" t="s">
        <v>195</v>
      </c>
      <c r="N31" s="114" t="s">
        <v>207</v>
      </c>
      <c r="O31" s="106" t="s">
        <v>195</v>
      </c>
      <c r="P31" s="110" t="s">
        <v>156</v>
      </c>
      <c r="Q31" s="178" t="s">
        <v>249</v>
      </c>
      <c r="R31" s="120" t="s">
        <v>205</v>
      </c>
    </row>
    <row r="32" spans="1:18" x14ac:dyDescent="0.25">
      <c r="A32" s="89">
        <v>0.38888888888888901</v>
      </c>
      <c r="B32" s="89">
        <v>0.39236111111111099</v>
      </c>
      <c r="C32" s="99" t="s">
        <v>158</v>
      </c>
      <c r="E32" s="114" t="s">
        <v>143</v>
      </c>
      <c r="G32" s="110" t="s">
        <v>156</v>
      </c>
      <c r="I32" s="89">
        <v>0.38888888888888901</v>
      </c>
      <c r="J32" s="122">
        <v>0.39236111111111099</v>
      </c>
      <c r="K32" s="99" t="s">
        <v>158</v>
      </c>
      <c r="L32" s="99" t="s">
        <v>158</v>
      </c>
      <c r="M32" s="106" t="s">
        <v>195</v>
      </c>
      <c r="N32" s="114" t="s">
        <v>207</v>
      </c>
      <c r="O32" s="106" t="s">
        <v>195</v>
      </c>
      <c r="P32" s="110" t="s">
        <v>156</v>
      </c>
      <c r="Q32" s="178" t="s">
        <v>249</v>
      </c>
      <c r="R32" s="106" t="s">
        <v>195</v>
      </c>
    </row>
    <row r="33" spans="1:18" x14ac:dyDescent="0.25">
      <c r="A33" s="89">
        <v>0.39236111111111099</v>
      </c>
      <c r="B33" s="89">
        <v>0.39583333333333298</v>
      </c>
      <c r="C33" s="99" t="s">
        <v>158</v>
      </c>
      <c r="E33" s="114" t="s">
        <v>143</v>
      </c>
      <c r="G33" s="110" t="s">
        <v>156</v>
      </c>
      <c r="I33" s="89">
        <v>0.39236111111111099</v>
      </c>
      <c r="J33" s="122">
        <v>0.39583333333333298</v>
      </c>
      <c r="K33" s="99" t="s">
        <v>158</v>
      </c>
      <c r="L33" s="99" t="s">
        <v>158</v>
      </c>
      <c r="M33" s="106" t="s">
        <v>195</v>
      </c>
      <c r="N33" s="114" t="s">
        <v>207</v>
      </c>
      <c r="O33" s="106" t="s">
        <v>195</v>
      </c>
      <c r="P33" s="110" t="s">
        <v>156</v>
      </c>
      <c r="Q33" s="178" t="s">
        <v>249</v>
      </c>
      <c r="R33" s="106" t="s">
        <v>195</v>
      </c>
    </row>
    <row r="34" spans="1:18" x14ac:dyDescent="0.25">
      <c r="A34" s="89">
        <v>0.39583333333333298</v>
      </c>
      <c r="B34" s="89">
        <v>0.39930555555555558</v>
      </c>
      <c r="C34" s="99" t="s">
        <v>158</v>
      </c>
      <c r="E34" s="114" t="s">
        <v>143</v>
      </c>
      <c r="G34" s="110" t="s">
        <v>156</v>
      </c>
      <c r="I34" s="89">
        <v>0.39583333333333298</v>
      </c>
      <c r="J34" s="122">
        <v>0.39930555555555558</v>
      </c>
      <c r="K34" s="99" t="s">
        <v>158</v>
      </c>
      <c r="L34" s="99" t="s">
        <v>158</v>
      </c>
      <c r="M34" s="106" t="s">
        <v>195</v>
      </c>
      <c r="N34" s="114" t="s">
        <v>207</v>
      </c>
      <c r="O34" s="106" t="s">
        <v>195</v>
      </c>
      <c r="P34" s="110" t="s">
        <v>156</v>
      </c>
      <c r="Q34" s="178" t="s">
        <v>249</v>
      </c>
      <c r="R34" s="106" t="s">
        <v>195</v>
      </c>
    </row>
    <row r="35" spans="1:18" x14ac:dyDescent="0.25">
      <c r="A35" s="89">
        <v>0.39930555555555558</v>
      </c>
      <c r="B35" s="89">
        <v>0.40277777777777801</v>
      </c>
      <c r="C35" s="109" t="s">
        <v>139</v>
      </c>
      <c r="E35" s="114" t="s">
        <v>143</v>
      </c>
      <c r="G35" s="109" t="s">
        <v>139</v>
      </c>
      <c r="I35" s="89">
        <v>0.39930555555555558</v>
      </c>
      <c r="J35" s="122">
        <v>0.40277777777777801</v>
      </c>
      <c r="K35" s="179" t="s">
        <v>139</v>
      </c>
      <c r="L35" s="106" t="s">
        <v>195</v>
      </c>
      <c r="M35" s="106" t="s">
        <v>195</v>
      </c>
      <c r="N35" s="114" t="s">
        <v>207</v>
      </c>
      <c r="O35" s="179" t="s">
        <v>139</v>
      </c>
      <c r="P35" s="106" t="s">
        <v>195</v>
      </c>
      <c r="Q35" s="178" t="s">
        <v>249</v>
      </c>
      <c r="R35" s="106" t="s">
        <v>195</v>
      </c>
    </row>
    <row r="36" spans="1:18" x14ac:dyDescent="0.25">
      <c r="A36" s="89">
        <v>0.40277777777777801</v>
      </c>
      <c r="B36" s="89">
        <v>0.40625</v>
      </c>
      <c r="C36" s="109" t="s">
        <v>139</v>
      </c>
      <c r="E36" s="114" t="s">
        <v>143</v>
      </c>
      <c r="G36" s="109" t="s">
        <v>139</v>
      </c>
      <c r="I36" s="89">
        <v>0.40277777777777801</v>
      </c>
      <c r="J36" s="122">
        <v>0.40625</v>
      </c>
      <c r="K36" s="179" t="s">
        <v>139</v>
      </c>
      <c r="L36" s="106" t="s">
        <v>195</v>
      </c>
      <c r="M36" s="106" t="s">
        <v>195</v>
      </c>
      <c r="N36" s="114" t="s">
        <v>207</v>
      </c>
      <c r="O36" s="179" t="s">
        <v>139</v>
      </c>
      <c r="P36" s="106" t="s">
        <v>195</v>
      </c>
      <c r="Q36" s="178" t="s">
        <v>249</v>
      </c>
      <c r="R36" s="106" t="s">
        <v>195</v>
      </c>
    </row>
    <row r="37" spans="1:18" x14ac:dyDescent="0.25">
      <c r="A37" s="89">
        <v>0.40625</v>
      </c>
      <c r="B37" s="89">
        <v>0.40972222222222199</v>
      </c>
      <c r="C37" s="109" t="s">
        <v>139</v>
      </c>
      <c r="E37" s="92" t="s">
        <v>144</v>
      </c>
      <c r="G37" s="109" t="s">
        <v>139</v>
      </c>
      <c r="I37" s="89">
        <v>0.40625</v>
      </c>
      <c r="J37" s="122">
        <v>0.40972222222222199</v>
      </c>
      <c r="K37" s="179" t="s">
        <v>139</v>
      </c>
      <c r="L37" s="106" t="s">
        <v>195</v>
      </c>
      <c r="M37" s="114" t="s">
        <v>207</v>
      </c>
      <c r="N37" s="210" t="s">
        <v>327</v>
      </c>
      <c r="O37" s="179" t="s">
        <v>139</v>
      </c>
      <c r="P37" s="106" t="s">
        <v>195</v>
      </c>
      <c r="Q37" s="178" t="s">
        <v>249</v>
      </c>
      <c r="R37" s="120" t="s">
        <v>219</v>
      </c>
    </row>
    <row r="38" spans="1:18" x14ac:dyDescent="0.25">
      <c r="A38" s="89">
        <v>0.40972222222222199</v>
      </c>
      <c r="B38" s="89">
        <v>0.41319444444444398</v>
      </c>
      <c r="C38" s="110" t="s">
        <v>156</v>
      </c>
      <c r="E38" s="92" t="s">
        <v>144</v>
      </c>
      <c r="G38" s="111" t="s">
        <v>166</v>
      </c>
      <c r="I38" s="89">
        <v>0.40972222222222199</v>
      </c>
      <c r="J38" s="122">
        <v>0.41319444444444398</v>
      </c>
      <c r="K38" s="106" t="s">
        <v>195</v>
      </c>
      <c r="L38" s="110" t="s">
        <v>156</v>
      </c>
      <c r="M38" s="114" t="s">
        <v>207</v>
      </c>
      <c r="N38" s="210" t="s">
        <v>327</v>
      </c>
      <c r="O38" s="210" t="s">
        <v>333</v>
      </c>
      <c r="P38" s="111" t="s">
        <v>166</v>
      </c>
      <c r="Q38" s="178" t="s">
        <v>249</v>
      </c>
      <c r="R38" s="120" t="s">
        <v>219</v>
      </c>
    </row>
    <row r="39" spans="1:18" x14ac:dyDescent="0.25">
      <c r="A39" s="89">
        <v>0.41319444444444398</v>
      </c>
      <c r="B39" s="89">
        <v>0.41666666666666602</v>
      </c>
      <c r="C39" s="110" t="s">
        <v>156</v>
      </c>
      <c r="E39" s="92" t="s">
        <v>144</v>
      </c>
      <c r="G39" s="111" t="s">
        <v>166</v>
      </c>
      <c r="I39" s="89">
        <v>0.41319444444444398</v>
      </c>
      <c r="J39" s="122">
        <v>0.41666666666666602</v>
      </c>
      <c r="K39" s="210" t="s">
        <v>332</v>
      </c>
      <c r="L39" s="110" t="s">
        <v>156</v>
      </c>
      <c r="M39" s="114" t="s">
        <v>207</v>
      </c>
      <c r="N39" s="210" t="s">
        <v>327</v>
      </c>
      <c r="O39" s="210" t="s">
        <v>333</v>
      </c>
      <c r="P39" s="111" t="s">
        <v>166</v>
      </c>
      <c r="Q39" s="178" t="s">
        <v>249</v>
      </c>
      <c r="R39" s="120" t="s">
        <v>219</v>
      </c>
    </row>
    <row r="40" spans="1:18" x14ac:dyDescent="0.25">
      <c r="A40" s="89">
        <v>0.41666666666666602</v>
      </c>
      <c r="B40" s="89">
        <v>0.42013888888888901</v>
      </c>
      <c r="C40" s="110" t="s">
        <v>156</v>
      </c>
      <c r="E40" s="92" t="s">
        <v>144</v>
      </c>
      <c r="G40" s="111" t="s">
        <v>166</v>
      </c>
      <c r="I40" s="89">
        <v>0.41666666666666602</v>
      </c>
      <c r="J40" s="122">
        <v>0.42013888888888901</v>
      </c>
      <c r="K40" s="210" t="s">
        <v>332</v>
      </c>
      <c r="L40" s="110" t="s">
        <v>156</v>
      </c>
      <c r="M40" s="114" t="s">
        <v>207</v>
      </c>
      <c r="N40" s="210" t="s">
        <v>327</v>
      </c>
      <c r="O40" s="210" t="s">
        <v>333</v>
      </c>
      <c r="P40" s="111" t="s">
        <v>166</v>
      </c>
      <c r="Q40" s="178" t="s">
        <v>249</v>
      </c>
      <c r="R40" s="120" t="s">
        <v>219</v>
      </c>
    </row>
    <row r="41" spans="1:18" x14ac:dyDescent="0.25">
      <c r="A41" s="89">
        <v>0.42013888888888901</v>
      </c>
      <c r="B41" s="89">
        <v>0.42361111111111099</v>
      </c>
      <c r="C41" s="110" t="s">
        <v>156</v>
      </c>
      <c r="E41" s="92" t="s">
        <v>144</v>
      </c>
      <c r="G41" s="111" t="s">
        <v>166</v>
      </c>
      <c r="I41" s="89">
        <v>0.42013888888888901</v>
      </c>
      <c r="J41" s="122">
        <v>0.42361111111111099</v>
      </c>
      <c r="K41" s="210" t="s">
        <v>332</v>
      </c>
      <c r="L41" s="110" t="s">
        <v>156</v>
      </c>
      <c r="M41" s="114" t="s">
        <v>207</v>
      </c>
      <c r="N41" s="106" t="s">
        <v>195</v>
      </c>
      <c r="O41" s="210" t="s">
        <v>333</v>
      </c>
      <c r="P41" s="111" t="s">
        <v>166</v>
      </c>
      <c r="Q41" s="178" t="s">
        <v>249</v>
      </c>
      <c r="R41" s="120" t="s">
        <v>219</v>
      </c>
    </row>
    <row r="42" spans="1:18" x14ac:dyDescent="0.25">
      <c r="A42" s="89">
        <v>0.42361111111111099</v>
      </c>
      <c r="B42" s="89">
        <v>0.42708333333333331</v>
      </c>
      <c r="C42" s="110" t="s">
        <v>156</v>
      </c>
      <c r="E42" s="92" t="s">
        <v>240</v>
      </c>
      <c r="G42" s="111" t="s">
        <v>166</v>
      </c>
      <c r="I42" s="89">
        <v>0.42361111111111099</v>
      </c>
      <c r="J42" s="122">
        <v>0.42708333333333331</v>
      </c>
      <c r="K42" s="210" t="s">
        <v>332</v>
      </c>
      <c r="L42" s="110" t="s">
        <v>156</v>
      </c>
      <c r="M42" s="114" t="s">
        <v>207</v>
      </c>
      <c r="N42" s="106" t="s">
        <v>195</v>
      </c>
      <c r="O42" s="210" t="s">
        <v>333</v>
      </c>
      <c r="P42" s="111" t="s">
        <v>166</v>
      </c>
      <c r="Q42" s="178" t="s">
        <v>249</v>
      </c>
      <c r="R42" s="120" t="s">
        <v>219</v>
      </c>
    </row>
    <row r="43" spans="1:18" x14ac:dyDescent="0.25">
      <c r="A43" s="89">
        <v>0.4291666666666667</v>
      </c>
      <c r="B43" s="89">
        <v>0.43055555555555503</v>
      </c>
      <c r="C43" s="110" t="s">
        <v>156</v>
      </c>
      <c r="E43" s="92" t="s">
        <v>240</v>
      </c>
      <c r="G43" s="111" t="s">
        <v>166</v>
      </c>
      <c r="I43" s="89">
        <v>0.4291666666666667</v>
      </c>
      <c r="J43" s="122">
        <v>0.43055555555555503</v>
      </c>
      <c r="K43" s="210" t="s">
        <v>332</v>
      </c>
      <c r="L43" s="110" t="s">
        <v>156</v>
      </c>
      <c r="M43" s="114" t="s">
        <v>207</v>
      </c>
      <c r="N43" s="106" t="s">
        <v>195</v>
      </c>
      <c r="O43" s="210" t="s">
        <v>333</v>
      </c>
      <c r="P43" s="111" t="s">
        <v>166</v>
      </c>
      <c r="Q43" s="178" t="s">
        <v>249</v>
      </c>
      <c r="R43" s="120" t="s">
        <v>219</v>
      </c>
    </row>
    <row r="44" spans="1:18" x14ac:dyDescent="0.25">
      <c r="A44" s="89">
        <v>0.43055555555555503</v>
      </c>
      <c r="B44" s="89">
        <v>0.43402777777777701</v>
      </c>
      <c r="C44" s="110" t="s">
        <v>156</v>
      </c>
      <c r="E44" s="92" t="s">
        <v>240</v>
      </c>
      <c r="G44" s="111" t="s">
        <v>166</v>
      </c>
      <c r="I44" s="89">
        <v>0.43055555555555503</v>
      </c>
      <c r="J44" s="122">
        <v>0.43402777777777701</v>
      </c>
      <c r="K44" s="210" t="s">
        <v>332</v>
      </c>
      <c r="L44" s="110" t="s">
        <v>156</v>
      </c>
      <c r="M44" s="114" t="s">
        <v>207</v>
      </c>
      <c r="N44" s="106" t="s">
        <v>195</v>
      </c>
      <c r="O44" s="210" t="s">
        <v>333</v>
      </c>
      <c r="P44" s="111" t="s">
        <v>166</v>
      </c>
      <c r="Q44" s="178" t="s">
        <v>249</v>
      </c>
      <c r="R44" s="120" t="s">
        <v>219</v>
      </c>
    </row>
    <row r="45" spans="1:18" x14ac:dyDescent="0.25">
      <c r="A45" s="89">
        <v>0.43402777777777701</v>
      </c>
      <c r="B45" s="89">
        <v>0.4375</v>
      </c>
      <c r="C45" s="110" t="s">
        <v>156</v>
      </c>
      <c r="E45" s="92" t="s">
        <v>240</v>
      </c>
      <c r="G45" s="111" t="s">
        <v>166</v>
      </c>
      <c r="I45" s="89">
        <v>0.43402777777777701</v>
      </c>
      <c r="J45" s="122">
        <v>0.4375</v>
      </c>
      <c r="K45" s="210" t="s">
        <v>332</v>
      </c>
      <c r="L45" s="110" t="s">
        <v>156</v>
      </c>
      <c r="M45" s="114" t="s">
        <v>207</v>
      </c>
      <c r="N45" s="106" t="s">
        <v>195</v>
      </c>
      <c r="O45" s="210" t="s">
        <v>333</v>
      </c>
      <c r="P45" s="111" t="s">
        <v>166</v>
      </c>
      <c r="Q45" s="178" t="s">
        <v>249</v>
      </c>
      <c r="R45" s="120" t="s">
        <v>219</v>
      </c>
    </row>
    <row r="46" spans="1:18" x14ac:dyDescent="0.25">
      <c r="A46" s="89">
        <v>0.4375</v>
      </c>
      <c r="B46" s="89">
        <v>0.44097222222222199</v>
      </c>
      <c r="C46" s="110" t="s">
        <v>156</v>
      </c>
      <c r="E46" s="92" t="s">
        <v>240</v>
      </c>
      <c r="G46" s="111" t="s">
        <v>166</v>
      </c>
      <c r="I46" s="89">
        <v>0.4375</v>
      </c>
      <c r="J46" s="122">
        <v>0.44097222222222199</v>
      </c>
      <c r="K46" s="210" t="s">
        <v>332</v>
      </c>
      <c r="L46" s="110" t="s">
        <v>156</v>
      </c>
      <c r="M46" s="114" t="s">
        <v>207</v>
      </c>
      <c r="N46" s="106" t="s">
        <v>195</v>
      </c>
      <c r="O46" s="210" t="s">
        <v>332</v>
      </c>
      <c r="P46" s="111" t="s">
        <v>166</v>
      </c>
      <c r="Q46" s="178" t="s">
        <v>249</v>
      </c>
      <c r="R46" s="120" t="s">
        <v>219</v>
      </c>
    </row>
    <row r="47" spans="1:18" x14ac:dyDescent="0.25">
      <c r="A47" s="89">
        <v>0.44097222222222199</v>
      </c>
      <c r="B47" s="89">
        <v>0.44444444444444398</v>
      </c>
      <c r="C47" s="96" t="s">
        <v>157</v>
      </c>
      <c r="E47" s="109" t="s">
        <v>139</v>
      </c>
      <c r="G47" s="114" t="s">
        <v>143</v>
      </c>
      <c r="I47" s="89">
        <v>0.44097222222222199</v>
      </c>
      <c r="J47" s="122">
        <v>0.44444444444444398</v>
      </c>
      <c r="K47" s="96" t="s">
        <v>157</v>
      </c>
      <c r="L47" s="99" t="s">
        <v>211</v>
      </c>
      <c r="M47" s="179" t="s">
        <v>139</v>
      </c>
      <c r="N47" s="106" t="s">
        <v>195</v>
      </c>
      <c r="O47" s="210" t="s">
        <v>332</v>
      </c>
      <c r="P47" s="114" t="s">
        <v>207</v>
      </c>
      <c r="Q47" s="114" t="s">
        <v>250</v>
      </c>
      <c r="R47" s="120" t="s">
        <v>219</v>
      </c>
    </row>
    <row r="48" spans="1:18" x14ac:dyDescent="0.25">
      <c r="A48" s="89">
        <v>0.44444444444444398</v>
      </c>
      <c r="B48" s="89">
        <v>0.44791666666666602</v>
      </c>
      <c r="C48" s="96" t="s">
        <v>157</v>
      </c>
      <c r="E48" s="109" t="s">
        <v>139</v>
      </c>
      <c r="G48" s="114" t="s">
        <v>143</v>
      </c>
      <c r="I48" s="89">
        <v>0.44444444444444398</v>
      </c>
      <c r="J48" s="122">
        <v>0.44791666666666602</v>
      </c>
      <c r="K48" s="96" t="s">
        <v>157</v>
      </c>
      <c r="L48" s="99" t="s">
        <v>211</v>
      </c>
      <c r="M48" s="179" t="s">
        <v>139</v>
      </c>
      <c r="N48" s="106" t="s">
        <v>195</v>
      </c>
      <c r="O48" s="210" t="s">
        <v>332</v>
      </c>
      <c r="P48" s="114" t="s">
        <v>207</v>
      </c>
      <c r="Q48" s="114" t="s">
        <v>250</v>
      </c>
      <c r="R48" s="120" t="s">
        <v>219</v>
      </c>
    </row>
    <row r="49" spans="1:18" x14ac:dyDescent="0.25">
      <c r="A49" s="89">
        <v>0.44791666666666602</v>
      </c>
      <c r="B49" s="89">
        <v>0.45138888888888801</v>
      </c>
      <c r="C49" s="96" t="s">
        <v>162</v>
      </c>
      <c r="E49" s="96" t="s">
        <v>162</v>
      </c>
      <c r="G49" s="114" t="s">
        <v>143</v>
      </c>
      <c r="I49" s="89">
        <v>0.44791666666666602</v>
      </c>
      <c r="J49" s="122">
        <v>0.45138888888888801</v>
      </c>
      <c r="K49" s="96" t="s">
        <v>162</v>
      </c>
      <c r="L49" s="99" t="s">
        <v>211</v>
      </c>
      <c r="M49" s="96" t="s">
        <v>162</v>
      </c>
      <c r="N49" s="99" t="s">
        <v>211</v>
      </c>
      <c r="O49" s="210" t="s">
        <v>332</v>
      </c>
      <c r="P49" s="114" t="s">
        <v>207</v>
      </c>
      <c r="Q49" s="114" t="s">
        <v>250</v>
      </c>
      <c r="R49" s="210" t="s">
        <v>325</v>
      </c>
    </row>
    <row r="50" spans="1:18" x14ac:dyDescent="0.25">
      <c r="A50" s="89">
        <v>0.45138888888888801</v>
      </c>
      <c r="B50" s="89">
        <v>0.45486111111111099</v>
      </c>
      <c r="C50" s="96" t="s">
        <v>162</v>
      </c>
      <c r="E50" s="96" t="s">
        <v>162</v>
      </c>
      <c r="G50" s="114" t="s">
        <v>143</v>
      </c>
      <c r="I50" s="89">
        <v>0.45138888888888801</v>
      </c>
      <c r="J50" s="122">
        <v>0.45486111111111099</v>
      </c>
      <c r="K50" s="96" t="s">
        <v>162</v>
      </c>
      <c r="L50" s="99" t="s">
        <v>211</v>
      </c>
      <c r="M50" s="96" t="s">
        <v>162</v>
      </c>
      <c r="N50" s="99" t="s">
        <v>211</v>
      </c>
      <c r="O50" s="210" t="s">
        <v>332</v>
      </c>
      <c r="P50" s="114" t="s">
        <v>207</v>
      </c>
      <c r="Q50" s="114" t="s">
        <v>250</v>
      </c>
      <c r="R50" s="210" t="s">
        <v>325</v>
      </c>
    </row>
    <row r="51" spans="1:18" x14ac:dyDescent="0.25">
      <c r="A51" s="89">
        <v>0.45486111111111099</v>
      </c>
      <c r="B51" s="89">
        <v>0.45833333333333298</v>
      </c>
      <c r="C51" s="96" t="s">
        <v>162</v>
      </c>
      <c r="E51" s="96" t="s">
        <v>162</v>
      </c>
      <c r="G51" s="114" t="s">
        <v>143</v>
      </c>
      <c r="I51" s="89">
        <v>0.45486111111111099</v>
      </c>
      <c r="J51" s="122">
        <v>0.45833333333333298</v>
      </c>
      <c r="K51" s="96" t="s">
        <v>162</v>
      </c>
      <c r="L51" s="99" t="s">
        <v>211</v>
      </c>
      <c r="M51" s="96" t="s">
        <v>162</v>
      </c>
      <c r="N51" s="99" t="s">
        <v>211</v>
      </c>
      <c r="O51" s="210" t="s">
        <v>332</v>
      </c>
      <c r="P51" s="114" t="s">
        <v>207</v>
      </c>
      <c r="Q51" s="114" t="s">
        <v>250</v>
      </c>
      <c r="R51" s="210" t="s">
        <v>325</v>
      </c>
    </row>
    <row r="52" spans="1:18" x14ac:dyDescent="0.25">
      <c r="A52" s="89">
        <v>0.45833333333333331</v>
      </c>
      <c r="B52" s="89">
        <v>0.46180555555555558</v>
      </c>
      <c r="C52" s="96" t="s">
        <v>162</v>
      </c>
      <c r="E52" s="96" t="s">
        <v>162</v>
      </c>
      <c r="G52" s="114" t="s">
        <v>143</v>
      </c>
      <c r="I52" s="89">
        <v>0.45833333333333331</v>
      </c>
      <c r="J52" s="122">
        <v>0.46180555555555558</v>
      </c>
      <c r="K52" s="96" t="s">
        <v>162</v>
      </c>
      <c r="L52" s="99" t="s">
        <v>211</v>
      </c>
      <c r="M52" s="96" t="s">
        <v>162</v>
      </c>
      <c r="N52" s="99" t="s">
        <v>211</v>
      </c>
      <c r="O52" s="210" t="s">
        <v>332</v>
      </c>
      <c r="P52" s="114" t="s">
        <v>207</v>
      </c>
      <c r="Q52" s="114" t="s">
        <v>250</v>
      </c>
      <c r="R52" s="210" t="s">
        <v>325</v>
      </c>
    </row>
    <row r="53" spans="1:18" x14ac:dyDescent="0.25">
      <c r="A53" s="89">
        <v>0.46180555555555558</v>
      </c>
      <c r="B53" s="89">
        <v>0.46527777777777773</v>
      </c>
      <c r="C53" s="96" t="s">
        <v>162</v>
      </c>
      <c r="E53" s="96" t="s">
        <v>162</v>
      </c>
      <c r="G53" s="114" t="s">
        <v>143</v>
      </c>
      <c r="I53" s="89">
        <v>0.46180555555555558</v>
      </c>
      <c r="J53" s="122">
        <v>0.46527777777777773</v>
      </c>
      <c r="K53" s="96" t="s">
        <v>162</v>
      </c>
      <c r="L53" s="99" t="s">
        <v>211</v>
      </c>
      <c r="M53" s="96" t="s">
        <v>162</v>
      </c>
      <c r="N53" s="99" t="s">
        <v>211</v>
      </c>
      <c r="O53" s="210" t="s">
        <v>332</v>
      </c>
      <c r="P53" s="114" t="s">
        <v>207</v>
      </c>
      <c r="Q53" s="114" t="s">
        <v>250</v>
      </c>
      <c r="R53" s="106" t="s">
        <v>195</v>
      </c>
    </row>
    <row r="54" spans="1:18" x14ac:dyDescent="0.25">
      <c r="A54" s="89">
        <v>0.46527777777777701</v>
      </c>
      <c r="B54" s="89">
        <v>0.468749999999999</v>
      </c>
      <c r="C54" s="96" t="s">
        <v>162</v>
      </c>
      <c r="E54" s="96" t="s">
        <v>162</v>
      </c>
      <c r="G54" s="114" t="s">
        <v>143</v>
      </c>
      <c r="I54" s="89">
        <v>0.46527777777777701</v>
      </c>
      <c r="J54" s="122">
        <v>0.468749999999999</v>
      </c>
      <c r="K54" s="96" t="s">
        <v>162</v>
      </c>
      <c r="L54" s="99" t="s">
        <v>211</v>
      </c>
      <c r="M54" s="96" t="s">
        <v>162</v>
      </c>
      <c r="N54" s="99" t="s">
        <v>211</v>
      </c>
      <c r="O54" s="106" t="s">
        <v>195</v>
      </c>
      <c r="P54" s="114" t="s">
        <v>207</v>
      </c>
      <c r="Q54" s="114" t="s">
        <v>250</v>
      </c>
      <c r="R54" s="106" t="s">
        <v>195</v>
      </c>
    </row>
    <row r="55" spans="1:18" x14ac:dyDescent="0.25">
      <c r="A55" s="89">
        <v>0.468749999999999</v>
      </c>
      <c r="B55" s="89">
        <v>0.47222222222222199</v>
      </c>
      <c r="C55" s="99" t="s">
        <v>160</v>
      </c>
      <c r="E55" s="99" t="s">
        <v>160</v>
      </c>
      <c r="G55" s="114" t="s">
        <v>143</v>
      </c>
      <c r="I55" s="89">
        <v>0.468749999999999</v>
      </c>
      <c r="J55" s="122">
        <v>0.47222222222222199</v>
      </c>
      <c r="K55" s="99" t="s">
        <v>160</v>
      </c>
      <c r="L55" s="99" t="s">
        <v>211</v>
      </c>
      <c r="M55" s="99" t="s">
        <v>160</v>
      </c>
      <c r="N55" s="99" t="s">
        <v>211</v>
      </c>
      <c r="O55" s="106" t="s">
        <v>195</v>
      </c>
      <c r="P55" s="114" t="s">
        <v>207</v>
      </c>
      <c r="Q55" s="114" t="s">
        <v>250</v>
      </c>
      <c r="R55" s="106" t="s">
        <v>195</v>
      </c>
    </row>
    <row r="56" spans="1:18" x14ac:dyDescent="0.25">
      <c r="A56" s="89">
        <v>0.47222222222222199</v>
      </c>
      <c r="B56" s="89">
        <v>0.47569444444444398</v>
      </c>
      <c r="C56" s="99" t="s">
        <v>160</v>
      </c>
      <c r="E56" s="99" t="s">
        <v>160</v>
      </c>
      <c r="G56" s="114" t="s">
        <v>143</v>
      </c>
      <c r="I56" s="89">
        <v>0.47222222222222199</v>
      </c>
      <c r="J56" s="122">
        <v>0.47569444444444398</v>
      </c>
      <c r="K56" s="99" t="s">
        <v>160</v>
      </c>
      <c r="L56" s="99" t="s">
        <v>211</v>
      </c>
      <c r="M56" s="99" t="s">
        <v>160</v>
      </c>
      <c r="N56" s="99" t="s">
        <v>211</v>
      </c>
      <c r="O56" s="106" t="s">
        <v>195</v>
      </c>
      <c r="P56" s="114" t="s">
        <v>207</v>
      </c>
      <c r="Q56" s="114" t="s">
        <v>250</v>
      </c>
      <c r="R56" s="106" t="s">
        <v>195</v>
      </c>
    </row>
    <row r="57" spans="1:18" x14ac:dyDescent="0.25">
      <c r="A57" s="89">
        <v>0.47569444444444398</v>
      </c>
      <c r="B57" s="89">
        <v>0.47916666666666669</v>
      </c>
      <c r="C57" s="99" t="s">
        <v>160</v>
      </c>
      <c r="E57" s="99" t="s">
        <v>160</v>
      </c>
      <c r="G57" s="114" t="s">
        <v>143</v>
      </c>
      <c r="I57" s="89">
        <v>0.47569444444444398</v>
      </c>
      <c r="J57" s="122">
        <v>0.47916666666666669</v>
      </c>
      <c r="K57" s="99" t="s">
        <v>160</v>
      </c>
      <c r="L57" s="99" t="s">
        <v>211</v>
      </c>
      <c r="M57" s="99" t="s">
        <v>160</v>
      </c>
      <c r="N57" s="99" t="s">
        <v>211</v>
      </c>
      <c r="O57" s="106" t="s">
        <v>195</v>
      </c>
      <c r="P57" s="114" t="s">
        <v>207</v>
      </c>
      <c r="Q57" s="114" t="s">
        <v>250</v>
      </c>
      <c r="R57" s="106" t="s">
        <v>195</v>
      </c>
    </row>
    <row r="58" spans="1:18" x14ac:dyDescent="0.25">
      <c r="A58" s="89">
        <v>0.47916666666666669</v>
      </c>
      <c r="B58" s="89">
        <v>0.48263888888888801</v>
      </c>
      <c r="C58" s="99" t="s">
        <v>160</v>
      </c>
      <c r="E58" s="99" t="s">
        <v>160</v>
      </c>
      <c r="G58" s="92" t="s">
        <v>144</v>
      </c>
      <c r="I58" s="89">
        <v>0.47916666666666669</v>
      </c>
      <c r="J58" s="122">
        <v>0.48263888888888801</v>
      </c>
      <c r="K58" s="99" t="s">
        <v>160</v>
      </c>
      <c r="L58" s="99" t="s">
        <v>211</v>
      </c>
      <c r="M58" s="99" t="s">
        <v>160</v>
      </c>
      <c r="N58" s="99" t="s">
        <v>211</v>
      </c>
      <c r="O58" s="114" t="s">
        <v>207</v>
      </c>
      <c r="P58" s="210" t="s">
        <v>327</v>
      </c>
      <c r="Q58" s="114" t="s">
        <v>250</v>
      </c>
      <c r="R58" s="106" t="s">
        <v>195</v>
      </c>
    </row>
    <row r="59" spans="1:18" x14ac:dyDescent="0.25">
      <c r="A59" s="89">
        <v>0.48263888888888801</v>
      </c>
      <c r="B59" s="89">
        <v>0.48611111111110999</v>
      </c>
      <c r="C59" s="99" t="s">
        <v>160</v>
      </c>
      <c r="E59" s="99" t="s">
        <v>160</v>
      </c>
      <c r="G59" s="92" t="s">
        <v>144</v>
      </c>
      <c r="I59" s="89">
        <v>0.48263888888888801</v>
      </c>
      <c r="J59" s="122">
        <v>0.48611111111110999</v>
      </c>
      <c r="K59" s="99" t="s">
        <v>160</v>
      </c>
      <c r="L59" s="99" t="s">
        <v>211</v>
      </c>
      <c r="M59" s="99" t="s">
        <v>160</v>
      </c>
      <c r="N59" s="99" t="s">
        <v>211</v>
      </c>
      <c r="O59" s="114" t="s">
        <v>207</v>
      </c>
      <c r="P59" s="210" t="s">
        <v>327</v>
      </c>
      <c r="Q59" s="114" t="s">
        <v>250</v>
      </c>
      <c r="R59" s="106" t="s">
        <v>195</v>
      </c>
    </row>
    <row r="60" spans="1:18" x14ac:dyDescent="0.25">
      <c r="A60" s="89">
        <v>0.48611111111110999</v>
      </c>
      <c r="B60" s="89">
        <v>0.48958333333333298</v>
      </c>
      <c r="C60" s="99" t="s">
        <v>160</v>
      </c>
      <c r="E60" s="99" t="s">
        <v>160</v>
      </c>
      <c r="G60" s="92" t="s">
        <v>144</v>
      </c>
      <c r="I60" s="89">
        <v>0.48611111111110999</v>
      </c>
      <c r="J60" s="122">
        <v>0.48958333333333298</v>
      </c>
      <c r="K60" s="99" t="s">
        <v>160</v>
      </c>
      <c r="L60" s="99" t="s">
        <v>211</v>
      </c>
      <c r="M60" s="99" t="s">
        <v>160</v>
      </c>
      <c r="N60" s="99" t="s">
        <v>211</v>
      </c>
      <c r="O60" s="114" t="s">
        <v>207</v>
      </c>
      <c r="P60" s="210" t="s">
        <v>327</v>
      </c>
      <c r="Q60" s="114" t="s">
        <v>250</v>
      </c>
      <c r="R60" s="106" t="s">
        <v>195</v>
      </c>
    </row>
    <row r="61" spans="1:18" x14ac:dyDescent="0.25">
      <c r="A61" s="89">
        <v>0.48958333333333298</v>
      </c>
      <c r="B61" s="89">
        <v>0.49305555555555503</v>
      </c>
      <c r="C61" s="111" t="s">
        <v>166</v>
      </c>
      <c r="E61" s="110" t="s">
        <v>156</v>
      </c>
      <c r="G61" s="92" t="s">
        <v>144</v>
      </c>
      <c r="I61" s="89">
        <v>0.48958333333333298</v>
      </c>
      <c r="J61" s="122">
        <v>0.49305555555555503</v>
      </c>
      <c r="K61" s="210" t="s">
        <v>333</v>
      </c>
      <c r="L61" s="111" t="s">
        <v>166</v>
      </c>
      <c r="M61" s="210" t="s">
        <v>332</v>
      </c>
      <c r="N61" s="110" t="s">
        <v>156</v>
      </c>
      <c r="O61" s="114" t="s">
        <v>207</v>
      </c>
      <c r="P61" s="210" t="s">
        <v>327</v>
      </c>
      <c r="Q61" s="114" t="s">
        <v>250</v>
      </c>
      <c r="R61" s="106" t="s">
        <v>195</v>
      </c>
    </row>
    <row r="62" spans="1:18" x14ac:dyDescent="0.25">
      <c r="A62" s="89">
        <v>0.49305555555555503</v>
      </c>
      <c r="B62" s="89">
        <v>0.49652777777777701</v>
      </c>
      <c r="C62" s="111" t="s">
        <v>166</v>
      </c>
      <c r="E62" s="110" t="s">
        <v>156</v>
      </c>
      <c r="G62" s="92" t="s">
        <v>144</v>
      </c>
      <c r="I62" s="89">
        <v>0.49305555555555503</v>
      </c>
      <c r="J62" s="122">
        <v>0.49652777777777701</v>
      </c>
      <c r="K62" s="210" t="s">
        <v>333</v>
      </c>
      <c r="L62" s="111" t="s">
        <v>166</v>
      </c>
      <c r="M62" s="210" t="s">
        <v>332</v>
      </c>
      <c r="N62" s="110" t="s">
        <v>156</v>
      </c>
      <c r="O62" s="114" t="s">
        <v>207</v>
      </c>
      <c r="P62" s="210" t="s">
        <v>332</v>
      </c>
      <c r="Q62" s="114" t="s">
        <v>250</v>
      </c>
      <c r="R62" s="106" t="s">
        <v>195</v>
      </c>
    </row>
    <row r="63" spans="1:18" x14ac:dyDescent="0.25">
      <c r="A63" s="89">
        <v>0.49652777777777701</v>
      </c>
      <c r="B63" s="89">
        <v>0.499999999999999</v>
      </c>
      <c r="C63" s="111" t="s">
        <v>166</v>
      </c>
      <c r="E63" s="110" t="s">
        <v>156</v>
      </c>
      <c r="G63" s="92" t="s">
        <v>240</v>
      </c>
      <c r="I63" s="89">
        <v>0.49652777777777701</v>
      </c>
      <c r="J63" s="122">
        <v>0.499999999999999</v>
      </c>
      <c r="K63" s="210" t="s">
        <v>333</v>
      </c>
      <c r="L63" s="111" t="s">
        <v>166</v>
      </c>
      <c r="M63" s="210" t="s">
        <v>332</v>
      </c>
      <c r="N63" s="110" t="s">
        <v>156</v>
      </c>
      <c r="O63" s="114" t="s">
        <v>207</v>
      </c>
      <c r="P63" s="210" t="s">
        <v>332</v>
      </c>
      <c r="Q63" s="114" t="s">
        <v>250</v>
      </c>
      <c r="R63" s="106" t="s">
        <v>195</v>
      </c>
    </row>
    <row r="64" spans="1:18" x14ac:dyDescent="0.25">
      <c r="A64" s="89">
        <v>0.499999999999999</v>
      </c>
      <c r="B64" s="89">
        <v>0.50347222222222099</v>
      </c>
      <c r="C64" s="111" t="s">
        <v>166</v>
      </c>
      <c r="E64" s="110" t="s">
        <v>156</v>
      </c>
      <c r="G64" s="92" t="s">
        <v>240</v>
      </c>
      <c r="I64" s="89">
        <v>0.499999999999999</v>
      </c>
      <c r="J64" s="122">
        <v>0.50347222222222099</v>
      </c>
      <c r="K64" s="210" t="s">
        <v>333</v>
      </c>
      <c r="L64" s="111" t="s">
        <v>166</v>
      </c>
      <c r="M64" s="210" t="s">
        <v>332</v>
      </c>
      <c r="N64" s="110" t="s">
        <v>156</v>
      </c>
      <c r="O64" s="114" t="s">
        <v>207</v>
      </c>
      <c r="P64" s="210" t="s">
        <v>332</v>
      </c>
      <c r="Q64" s="114" t="s">
        <v>250</v>
      </c>
      <c r="R64" s="106" t="s">
        <v>195</v>
      </c>
    </row>
    <row r="65" spans="1:18" x14ac:dyDescent="0.25">
      <c r="A65" s="89">
        <v>0.50347222222222099</v>
      </c>
      <c r="B65" s="89">
        <v>0.50694444444444398</v>
      </c>
      <c r="C65" s="111" t="s">
        <v>166</v>
      </c>
      <c r="E65" s="110" t="s">
        <v>156</v>
      </c>
      <c r="G65" s="92" t="s">
        <v>240</v>
      </c>
      <c r="I65" s="89">
        <v>0.50347222222222099</v>
      </c>
      <c r="J65" s="122">
        <v>0.50694444444444398</v>
      </c>
      <c r="K65" s="210" t="s">
        <v>333</v>
      </c>
      <c r="L65" s="111" t="s">
        <v>166</v>
      </c>
      <c r="M65" s="210" t="s">
        <v>332</v>
      </c>
      <c r="N65" s="110" t="s">
        <v>156</v>
      </c>
      <c r="O65" s="114" t="s">
        <v>207</v>
      </c>
      <c r="P65" s="210" t="s">
        <v>332</v>
      </c>
      <c r="Q65" s="114" t="s">
        <v>250</v>
      </c>
      <c r="R65" s="106" t="s">
        <v>195</v>
      </c>
    </row>
    <row r="66" spans="1:18" x14ac:dyDescent="0.25">
      <c r="A66" s="89">
        <v>0.50694444444444398</v>
      </c>
      <c r="B66" s="89">
        <v>0.51041666666666596</v>
      </c>
      <c r="C66" s="111" t="s">
        <v>166</v>
      </c>
      <c r="E66" s="110" t="s">
        <v>156</v>
      </c>
      <c r="G66" s="92" t="s">
        <v>240</v>
      </c>
      <c r="I66" s="89">
        <v>0.50694444444444398</v>
      </c>
      <c r="J66" s="122">
        <v>0.51041666666666596</v>
      </c>
      <c r="K66" s="210" t="s">
        <v>333</v>
      </c>
      <c r="L66" s="111" t="s">
        <v>166</v>
      </c>
      <c r="M66" s="210" t="s">
        <v>332</v>
      </c>
      <c r="N66" s="110" t="s">
        <v>156</v>
      </c>
      <c r="O66" s="114" t="s">
        <v>207</v>
      </c>
      <c r="P66" s="210" t="s">
        <v>332</v>
      </c>
      <c r="Q66" s="114" t="s">
        <v>250</v>
      </c>
      <c r="R66" s="106" t="s">
        <v>195</v>
      </c>
    </row>
    <row r="67" spans="1:18" x14ac:dyDescent="0.25">
      <c r="A67" s="89">
        <v>0.51041666666666596</v>
      </c>
      <c r="B67" s="89">
        <v>0.51388888888888795</v>
      </c>
      <c r="C67" s="111" t="s">
        <v>166</v>
      </c>
      <c r="E67" s="110" t="s">
        <v>156</v>
      </c>
      <c r="G67" s="92" t="s">
        <v>240</v>
      </c>
      <c r="I67" s="89">
        <v>0.51041666666666596</v>
      </c>
      <c r="J67" s="122">
        <v>0.51388888888888795</v>
      </c>
      <c r="K67" s="210" t="s">
        <v>333</v>
      </c>
      <c r="L67" s="111" t="s">
        <v>166</v>
      </c>
      <c r="M67" s="210" t="s">
        <v>332</v>
      </c>
      <c r="N67" s="110" t="s">
        <v>156</v>
      </c>
      <c r="O67" s="114" t="s">
        <v>207</v>
      </c>
      <c r="P67" s="210" t="s">
        <v>332</v>
      </c>
      <c r="Q67" s="114" t="s">
        <v>250</v>
      </c>
      <c r="R67" s="106" t="s">
        <v>195</v>
      </c>
    </row>
    <row r="68" spans="1:18" x14ac:dyDescent="0.25">
      <c r="A68" s="89">
        <v>0.51388888888888795</v>
      </c>
      <c r="B68" s="89">
        <v>0.51736111111111005</v>
      </c>
      <c r="C68" s="111" t="s">
        <v>166</v>
      </c>
      <c r="E68" s="110" t="s">
        <v>156</v>
      </c>
      <c r="G68" s="94" t="s">
        <v>448</v>
      </c>
      <c r="I68" s="89">
        <v>0.51388888888888795</v>
      </c>
      <c r="J68" s="122">
        <v>0.51736111111111005</v>
      </c>
      <c r="K68" s="210" t="s">
        <v>333</v>
      </c>
      <c r="L68" s="111" t="s">
        <v>166</v>
      </c>
      <c r="M68" s="210" t="s">
        <v>332</v>
      </c>
      <c r="N68" s="110" t="s">
        <v>156</v>
      </c>
      <c r="O68" s="94" t="s">
        <v>153</v>
      </c>
      <c r="P68" s="210" t="s">
        <v>332</v>
      </c>
      <c r="Q68" s="210" t="s">
        <v>331</v>
      </c>
      <c r="R68" s="106" t="s">
        <v>195</v>
      </c>
    </row>
    <row r="69" spans="1:18" x14ac:dyDescent="0.25">
      <c r="A69" s="89">
        <v>0.51736111111111005</v>
      </c>
      <c r="B69" s="89">
        <v>0.52083333333333304</v>
      </c>
      <c r="C69" s="111" t="s">
        <v>166</v>
      </c>
      <c r="E69" s="110" t="s">
        <v>156</v>
      </c>
      <c r="G69" s="94" t="s">
        <v>448</v>
      </c>
      <c r="I69" s="89">
        <v>0.51736111111111005</v>
      </c>
      <c r="J69" s="122">
        <v>0.52083333333333304</v>
      </c>
      <c r="K69" s="106" t="s">
        <v>195</v>
      </c>
      <c r="L69" s="111" t="s">
        <v>166</v>
      </c>
      <c r="M69" s="106" t="s">
        <v>195</v>
      </c>
      <c r="N69" s="110" t="s">
        <v>156</v>
      </c>
      <c r="O69" s="94" t="s">
        <v>153</v>
      </c>
      <c r="P69" s="210" t="s">
        <v>332</v>
      </c>
      <c r="Q69" s="210" t="s">
        <v>331</v>
      </c>
      <c r="R69" s="106" t="s">
        <v>195</v>
      </c>
    </row>
    <row r="70" spans="1:18" x14ac:dyDescent="0.25">
      <c r="A70" s="89">
        <v>0.52083333333333304</v>
      </c>
      <c r="B70" s="89">
        <v>0.52430555555555503</v>
      </c>
      <c r="C70" s="94" t="s">
        <v>448</v>
      </c>
      <c r="E70" s="94" t="s">
        <v>448</v>
      </c>
      <c r="G70" s="94" t="s">
        <v>448</v>
      </c>
      <c r="I70" s="89">
        <v>0.52083333333333304</v>
      </c>
      <c r="J70" s="122">
        <v>0.52430555555555503</v>
      </c>
      <c r="K70" s="94" t="s">
        <v>153</v>
      </c>
      <c r="L70" s="210" t="s">
        <v>332</v>
      </c>
      <c r="M70" s="94" t="s">
        <v>153</v>
      </c>
      <c r="N70" s="210" t="s">
        <v>332</v>
      </c>
      <c r="O70" s="94" t="s">
        <v>153</v>
      </c>
      <c r="P70" s="106" t="s">
        <v>195</v>
      </c>
      <c r="Q70" s="210" t="s">
        <v>331</v>
      </c>
      <c r="R70" s="98" t="s">
        <v>246</v>
      </c>
    </row>
    <row r="71" spans="1:18" x14ac:dyDescent="0.25">
      <c r="A71" s="89">
        <v>0.52430555555555503</v>
      </c>
      <c r="B71" s="89">
        <v>0.52777777777777701</v>
      </c>
      <c r="C71" s="94" t="s">
        <v>448</v>
      </c>
      <c r="E71" s="94" t="s">
        <v>448</v>
      </c>
      <c r="G71" s="94" t="s">
        <v>448</v>
      </c>
      <c r="I71" s="89">
        <v>0.52430555555555503</v>
      </c>
      <c r="J71" s="122">
        <v>0.52777777777777701</v>
      </c>
      <c r="K71" s="94" t="s">
        <v>153</v>
      </c>
      <c r="L71" s="210" t="s">
        <v>332</v>
      </c>
      <c r="M71" s="94" t="s">
        <v>153</v>
      </c>
      <c r="N71" s="210" t="s">
        <v>332</v>
      </c>
      <c r="O71" s="94" t="s">
        <v>153</v>
      </c>
      <c r="P71" s="106" t="s">
        <v>195</v>
      </c>
      <c r="Q71" s="210" t="s">
        <v>331</v>
      </c>
      <c r="R71" s="98" t="s">
        <v>246</v>
      </c>
    </row>
    <row r="72" spans="1:18" x14ac:dyDescent="0.25">
      <c r="A72" s="89">
        <v>0.52777777777777701</v>
      </c>
      <c r="B72" s="89">
        <v>0.531249999999999</v>
      </c>
      <c r="C72" s="94" t="s">
        <v>448</v>
      </c>
      <c r="E72" s="94" t="s">
        <v>448</v>
      </c>
      <c r="G72" s="94" t="s">
        <v>448</v>
      </c>
      <c r="I72" s="89">
        <v>0.52777777777777701</v>
      </c>
      <c r="J72" s="122">
        <v>0.531249999999999</v>
      </c>
      <c r="K72" s="94" t="s">
        <v>153</v>
      </c>
      <c r="L72" s="210" t="s">
        <v>332</v>
      </c>
      <c r="M72" s="94" t="s">
        <v>153</v>
      </c>
      <c r="N72" s="210" t="s">
        <v>332</v>
      </c>
      <c r="O72" s="94" t="s">
        <v>153</v>
      </c>
      <c r="P72" s="106" t="s">
        <v>195</v>
      </c>
      <c r="Q72" s="210" t="s">
        <v>331</v>
      </c>
      <c r="R72" s="98" t="s">
        <v>246</v>
      </c>
    </row>
    <row r="73" spans="1:18" x14ac:dyDescent="0.25">
      <c r="A73" s="89">
        <v>0.531249999999999</v>
      </c>
      <c r="B73" s="89">
        <v>0.53472222222222099</v>
      </c>
      <c r="C73" s="94" t="s">
        <v>448</v>
      </c>
      <c r="E73" s="94" t="s">
        <v>448</v>
      </c>
      <c r="G73" s="94" t="s">
        <v>448</v>
      </c>
      <c r="I73" s="89">
        <v>0.531249999999999</v>
      </c>
      <c r="J73" s="122">
        <v>0.53472222222222099</v>
      </c>
      <c r="K73" s="94" t="s">
        <v>153</v>
      </c>
      <c r="L73" s="210" t="s">
        <v>332</v>
      </c>
      <c r="M73" s="94" t="s">
        <v>153</v>
      </c>
      <c r="N73" s="210" t="s">
        <v>332</v>
      </c>
      <c r="O73" s="94" t="s">
        <v>153</v>
      </c>
      <c r="P73" s="106" t="s">
        <v>195</v>
      </c>
      <c r="Q73" s="210" t="s">
        <v>331</v>
      </c>
      <c r="R73" s="98" t="s">
        <v>246</v>
      </c>
    </row>
    <row r="74" spans="1:18" x14ac:dyDescent="0.25">
      <c r="A74" s="89">
        <v>0.53472222222222099</v>
      </c>
      <c r="B74" s="89">
        <v>0.53819444444444398</v>
      </c>
      <c r="C74" s="94" t="s">
        <v>448</v>
      </c>
      <c r="E74" s="94" t="s">
        <v>448</v>
      </c>
      <c r="G74" s="94" t="s">
        <v>448</v>
      </c>
      <c r="I74" s="89">
        <v>0.53472222222222099</v>
      </c>
      <c r="J74" s="122">
        <v>0.53819444444444398</v>
      </c>
      <c r="K74" s="94" t="s">
        <v>153</v>
      </c>
      <c r="L74" s="210" t="s">
        <v>332</v>
      </c>
      <c r="M74" s="94" t="s">
        <v>153</v>
      </c>
      <c r="N74" s="210" t="s">
        <v>332</v>
      </c>
      <c r="O74" s="94" t="s">
        <v>153</v>
      </c>
      <c r="P74" s="106" t="s">
        <v>195</v>
      </c>
      <c r="Q74" s="210" t="s">
        <v>331</v>
      </c>
      <c r="R74" s="98" t="s">
        <v>246</v>
      </c>
    </row>
    <row r="75" spans="1:18" x14ac:dyDescent="0.25">
      <c r="A75" s="89">
        <v>0.53819444444444398</v>
      </c>
      <c r="B75" s="89">
        <v>0.54166666666666596</v>
      </c>
      <c r="C75" s="94" t="s">
        <v>448</v>
      </c>
      <c r="E75" s="94" t="s">
        <v>448</v>
      </c>
      <c r="G75" s="94" t="s">
        <v>448</v>
      </c>
      <c r="I75" s="89">
        <v>0.53819444444444398</v>
      </c>
      <c r="J75" s="122">
        <v>0.54166666666666596</v>
      </c>
      <c r="K75" s="94" t="s">
        <v>153</v>
      </c>
      <c r="L75" s="210" t="s">
        <v>332</v>
      </c>
      <c r="M75" s="94" t="s">
        <v>153</v>
      </c>
      <c r="N75" s="210" t="s">
        <v>332</v>
      </c>
      <c r="O75" s="94" t="s">
        <v>153</v>
      </c>
      <c r="P75" s="106" t="s">
        <v>195</v>
      </c>
      <c r="Q75" s="210" t="s">
        <v>331</v>
      </c>
      <c r="R75" s="98" t="s">
        <v>246</v>
      </c>
    </row>
    <row r="76" spans="1:18" x14ac:dyDescent="0.25">
      <c r="A76" s="89">
        <v>4.1666666666666664E-2</v>
      </c>
      <c r="B76" s="89">
        <v>4.5138888888888888E-2</v>
      </c>
      <c r="C76" s="94" t="s">
        <v>448</v>
      </c>
      <c r="E76" s="94" t="s">
        <v>448</v>
      </c>
      <c r="G76" s="94" t="s">
        <v>448</v>
      </c>
      <c r="I76" s="89">
        <v>4.1666666666666664E-2</v>
      </c>
      <c r="J76" s="122">
        <v>4.5138888888888888E-2</v>
      </c>
      <c r="K76" s="94" t="s">
        <v>153</v>
      </c>
      <c r="L76" s="210" t="s">
        <v>332</v>
      </c>
      <c r="M76" s="94" t="s">
        <v>153</v>
      </c>
      <c r="N76" s="210" t="s">
        <v>332</v>
      </c>
      <c r="O76" s="94" t="s">
        <v>153</v>
      </c>
      <c r="P76" s="106" t="s">
        <v>195</v>
      </c>
      <c r="Q76" s="210" t="s">
        <v>331</v>
      </c>
      <c r="R76" s="98" t="s">
        <v>246</v>
      </c>
    </row>
    <row r="77" spans="1:18" x14ac:dyDescent="0.25">
      <c r="A77" s="89">
        <v>4.5138888888888888E-2</v>
      </c>
      <c r="B77" s="89">
        <v>4.8611111111111112E-2</v>
      </c>
      <c r="C77" s="94" t="s">
        <v>448</v>
      </c>
      <c r="E77" s="94" t="s">
        <v>448</v>
      </c>
      <c r="G77" s="97" t="s">
        <v>155</v>
      </c>
      <c r="I77" s="89">
        <v>4.5138888888888888E-2</v>
      </c>
      <c r="J77" s="122">
        <v>4.8611111111111112E-2</v>
      </c>
      <c r="K77" s="94" t="s">
        <v>153</v>
      </c>
      <c r="L77" s="210" t="s">
        <v>332</v>
      </c>
      <c r="M77" s="94" t="s">
        <v>153</v>
      </c>
      <c r="N77" s="210" t="s">
        <v>332</v>
      </c>
      <c r="O77" s="106" t="s">
        <v>195</v>
      </c>
      <c r="P77" s="106" t="s">
        <v>195</v>
      </c>
      <c r="Q77" s="210" t="s">
        <v>331</v>
      </c>
      <c r="R77" s="98" t="s">
        <v>246</v>
      </c>
    </row>
    <row r="78" spans="1:18" x14ac:dyDescent="0.25">
      <c r="A78" s="89">
        <v>4.8611111111111098E-2</v>
      </c>
      <c r="B78" s="89">
        <v>5.2083333333333301E-2</v>
      </c>
      <c r="C78" s="94" t="s">
        <v>448</v>
      </c>
      <c r="E78" s="94" t="s">
        <v>448</v>
      </c>
      <c r="G78" s="97" t="s">
        <v>155</v>
      </c>
      <c r="I78" s="89">
        <v>4.8611111111111098E-2</v>
      </c>
      <c r="J78" s="122">
        <v>5.2083333333333301E-2</v>
      </c>
      <c r="K78" s="94" t="s">
        <v>153</v>
      </c>
      <c r="L78" s="106" t="s">
        <v>195</v>
      </c>
      <c r="M78" s="94" t="s">
        <v>153</v>
      </c>
      <c r="N78" s="106" t="s">
        <v>195</v>
      </c>
      <c r="O78" s="106" t="s">
        <v>195</v>
      </c>
      <c r="P78" s="106" t="s">
        <v>195</v>
      </c>
      <c r="Q78" s="210" t="s">
        <v>331</v>
      </c>
      <c r="R78" s="98" t="s">
        <v>246</v>
      </c>
    </row>
    <row r="79" spans="1:18" x14ac:dyDescent="0.25">
      <c r="A79" s="89">
        <v>5.2083333333333398E-2</v>
      </c>
      <c r="B79" s="89">
        <v>5.5555555555555601E-2</v>
      </c>
      <c r="C79" s="97" t="s">
        <v>155</v>
      </c>
      <c r="E79" s="97" t="s">
        <v>155</v>
      </c>
      <c r="G79" s="97" t="s">
        <v>155</v>
      </c>
      <c r="I79" s="89">
        <v>5.2083333333333398E-2</v>
      </c>
      <c r="J79" s="122">
        <v>5.5555555555555601E-2</v>
      </c>
      <c r="K79" s="106" t="s">
        <v>195</v>
      </c>
      <c r="L79" s="106" t="s">
        <v>195</v>
      </c>
      <c r="M79" s="106" t="s">
        <v>195</v>
      </c>
      <c r="N79" s="106" t="s">
        <v>195</v>
      </c>
      <c r="O79" s="106" t="s">
        <v>195</v>
      </c>
      <c r="P79" s="106" t="s">
        <v>195</v>
      </c>
      <c r="Q79" s="210" t="s">
        <v>331</v>
      </c>
      <c r="R79" s="106" t="s">
        <v>195</v>
      </c>
    </row>
    <row r="80" spans="1:18" x14ac:dyDescent="0.25">
      <c r="A80" s="89">
        <v>5.5555555555555601E-2</v>
      </c>
      <c r="B80" s="89">
        <v>5.9027777777777797E-2</v>
      </c>
      <c r="C80" s="97" t="s">
        <v>155</v>
      </c>
      <c r="E80" s="97" t="s">
        <v>155</v>
      </c>
      <c r="G80" s="97" t="s">
        <v>155</v>
      </c>
      <c r="I80" s="89">
        <v>5.5555555555555601E-2</v>
      </c>
      <c r="J80" s="122">
        <v>5.9027777777777797E-2</v>
      </c>
      <c r="K80" s="106" t="s">
        <v>195</v>
      </c>
      <c r="L80" s="106" t="s">
        <v>195</v>
      </c>
      <c r="M80" s="106" t="s">
        <v>195</v>
      </c>
      <c r="N80" s="106" t="s">
        <v>195</v>
      </c>
      <c r="O80" s="106" t="s">
        <v>195</v>
      </c>
      <c r="P80" s="106" t="s">
        <v>195</v>
      </c>
      <c r="Q80" s="106" t="s">
        <v>195</v>
      </c>
      <c r="R80" s="106" t="s">
        <v>195</v>
      </c>
    </row>
    <row r="81" spans="1:18" x14ac:dyDescent="0.25">
      <c r="A81" s="89">
        <v>5.9027777777777797E-2</v>
      </c>
      <c r="B81" s="89">
        <v>6.25E-2</v>
      </c>
      <c r="C81" s="97" t="s">
        <v>155</v>
      </c>
      <c r="E81" s="97" t="s">
        <v>155</v>
      </c>
      <c r="G81" s="97" t="s">
        <v>155</v>
      </c>
      <c r="I81" s="89">
        <v>5.9027777777777797E-2</v>
      </c>
      <c r="J81" s="122">
        <v>6.25E-2</v>
      </c>
      <c r="K81" s="106" t="s">
        <v>195</v>
      </c>
      <c r="L81" s="106" t="s">
        <v>195</v>
      </c>
      <c r="M81" s="106" t="s">
        <v>195</v>
      </c>
      <c r="N81" s="106" t="s">
        <v>195</v>
      </c>
      <c r="O81" s="106" t="s">
        <v>195</v>
      </c>
      <c r="P81" s="106" t="s">
        <v>195</v>
      </c>
      <c r="Q81" s="106" t="s">
        <v>195</v>
      </c>
      <c r="R81" s="106" t="s">
        <v>195</v>
      </c>
    </row>
    <row r="82" spans="1:18" x14ac:dyDescent="0.25">
      <c r="A82" s="89">
        <v>6.25E-2</v>
      </c>
      <c r="B82" s="89">
        <v>6.5972222222222196E-2</v>
      </c>
      <c r="C82" s="97" t="s">
        <v>155</v>
      </c>
      <c r="E82" s="97" t="s">
        <v>155</v>
      </c>
      <c r="G82" s="97" t="s">
        <v>155</v>
      </c>
      <c r="I82" s="89">
        <v>6.25E-2</v>
      </c>
      <c r="J82" s="122">
        <v>6.5972222222222196E-2</v>
      </c>
      <c r="K82" s="106" t="s">
        <v>195</v>
      </c>
      <c r="L82" s="106" t="s">
        <v>195</v>
      </c>
      <c r="M82" s="106" t="s">
        <v>195</v>
      </c>
      <c r="N82" s="106" t="s">
        <v>195</v>
      </c>
      <c r="O82" s="106" t="s">
        <v>195</v>
      </c>
      <c r="P82" s="106" t="s">
        <v>195</v>
      </c>
      <c r="Q82" s="106" t="s">
        <v>195</v>
      </c>
      <c r="R82" s="106" t="s">
        <v>195</v>
      </c>
    </row>
    <row r="83" spans="1:18" x14ac:dyDescent="0.25">
      <c r="A83" s="89">
        <v>6.5972222222222293E-2</v>
      </c>
      <c r="B83" s="89">
        <v>6.9444444444444503E-2</v>
      </c>
      <c r="C83" s="97" t="s">
        <v>155</v>
      </c>
      <c r="E83" s="97" t="s">
        <v>155</v>
      </c>
      <c r="G83" s="97" t="s">
        <v>155</v>
      </c>
      <c r="I83" s="89">
        <v>6.5972222222222293E-2</v>
      </c>
      <c r="J83" s="122">
        <v>6.9444444444444503E-2</v>
      </c>
      <c r="K83" s="106" t="s">
        <v>195</v>
      </c>
      <c r="L83" s="106" t="s">
        <v>195</v>
      </c>
      <c r="M83" s="106" t="s">
        <v>195</v>
      </c>
      <c r="N83" s="106" t="s">
        <v>195</v>
      </c>
      <c r="O83" s="106" t="s">
        <v>195</v>
      </c>
      <c r="P83" s="106" t="s">
        <v>195</v>
      </c>
      <c r="Q83" s="106" t="s">
        <v>195</v>
      </c>
      <c r="R83" s="106" t="s">
        <v>195</v>
      </c>
    </row>
    <row r="84" spans="1:18" x14ac:dyDescent="0.25">
      <c r="A84" s="89">
        <v>6.9444444444444503E-2</v>
      </c>
      <c r="B84" s="89">
        <v>7.2916666666666699E-2</v>
      </c>
      <c r="C84" s="97" t="s">
        <v>155</v>
      </c>
      <c r="E84" s="97" t="s">
        <v>155</v>
      </c>
      <c r="G84" s="97" t="s">
        <v>155</v>
      </c>
      <c r="I84" s="89">
        <v>6.9444444444444503E-2</v>
      </c>
      <c r="J84" s="122">
        <v>7.2916666666666699E-2</v>
      </c>
      <c r="K84" s="106" t="s">
        <v>195</v>
      </c>
      <c r="L84" s="106" t="s">
        <v>195</v>
      </c>
      <c r="M84" s="106" t="s">
        <v>195</v>
      </c>
      <c r="N84" s="106" t="s">
        <v>195</v>
      </c>
      <c r="O84" s="106" t="s">
        <v>195</v>
      </c>
      <c r="P84" s="106" t="s">
        <v>195</v>
      </c>
      <c r="Q84" s="106" t="s">
        <v>195</v>
      </c>
      <c r="R84" s="106" t="s">
        <v>195</v>
      </c>
    </row>
    <row r="85" spans="1:18" x14ac:dyDescent="0.25">
      <c r="A85" s="89">
        <v>7.2916666666666699E-2</v>
      </c>
      <c r="B85" s="89">
        <v>7.6388888888888895E-2</v>
      </c>
      <c r="C85" s="97" t="s">
        <v>155</v>
      </c>
      <c r="E85" s="97" t="s">
        <v>155</v>
      </c>
      <c r="G85" s="97" t="s">
        <v>155</v>
      </c>
      <c r="I85" s="89">
        <v>7.2916666666666699E-2</v>
      </c>
      <c r="J85" s="122">
        <v>7.6388888888888895E-2</v>
      </c>
      <c r="K85" s="106" t="s">
        <v>195</v>
      </c>
      <c r="L85" s="106" t="s">
        <v>195</v>
      </c>
      <c r="M85" s="106" t="s">
        <v>195</v>
      </c>
      <c r="N85" s="106" t="s">
        <v>195</v>
      </c>
      <c r="O85" s="106" t="s">
        <v>195</v>
      </c>
      <c r="P85" s="106" t="s">
        <v>195</v>
      </c>
      <c r="Q85" s="106" t="s">
        <v>195</v>
      </c>
      <c r="R85" s="106" t="s">
        <v>195</v>
      </c>
    </row>
    <row r="86" spans="1:18" x14ac:dyDescent="0.25">
      <c r="A86" s="89">
        <v>7.6388888888888895E-2</v>
      </c>
      <c r="B86" s="89">
        <v>7.9861111111111105E-2</v>
      </c>
      <c r="C86" s="97" t="s">
        <v>155</v>
      </c>
      <c r="E86" s="97" t="s">
        <v>155</v>
      </c>
      <c r="G86" s="96" t="s">
        <v>157</v>
      </c>
      <c r="I86" s="89">
        <v>7.6388888888888895E-2</v>
      </c>
      <c r="J86" s="122">
        <v>7.9861111111111105E-2</v>
      </c>
      <c r="K86" s="106" t="s">
        <v>195</v>
      </c>
      <c r="L86" s="106" t="s">
        <v>195</v>
      </c>
      <c r="M86" s="106" t="s">
        <v>195</v>
      </c>
      <c r="N86" s="106" t="s">
        <v>195</v>
      </c>
      <c r="O86" s="96" t="s">
        <v>157</v>
      </c>
      <c r="P86" s="96" t="s">
        <v>157</v>
      </c>
      <c r="Q86" s="106" t="s">
        <v>195</v>
      </c>
      <c r="R86" s="106" t="s">
        <v>195</v>
      </c>
    </row>
    <row r="87" spans="1:18" x14ac:dyDescent="0.25">
      <c r="A87" s="89">
        <v>7.9861111111111202E-2</v>
      </c>
      <c r="B87" s="89">
        <v>8.3333333333333398E-2</v>
      </c>
      <c r="C87" s="97" t="s">
        <v>155</v>
      </c>
      <c r="E87" s="97" t="s">
        <v>155</v>
      </c>
      <c r="G87" s="96" t="s">
        <v>157</v>
      </c>
      <c r="I87" s="89">
        <v>7.9861111111111202E-2</v>
      </c>
      <c r="J87" s="122">
        <v>8.3333333333333398E-2</v>
      </c>
      <c r="K87" s="106" t="s">
        <v>195</v>
      </c>
      <c r="L87" s="106" t="s">
        <v>195</v>
      </c>
      <c r="M87" s="106" t="s">
        <v>195</v>
      </c>
      <c r="N87" s="106" t="s">
        <v>195</v>
      </c>
      <c r="O87" s="96" t="s">
        <v>157</v>
      </c>
      <c r="P87" s="96" t="s">
        <v>157</v>
      </c>
      <c r="Q87" s="106" t="s">
        <v>195</v>
      </c>
      <c r="R87" s="106" t="s">
        <v>195</v>
      </c>
    </row>
    <row r="88" spans="1:18" x14ac:dyDescent="0.25">
      <c r="A88" s="89">
        <v>8.3333333333333398E-2</v>
      </c>
      <c r="B88" s="89">
        <v>8.6805555555555594E-2</v>
      </c>
      <c r="C88" s="114" t="s">
        <v>143</v>
      </c>
      <c r="E88" s="99" t="s">
        <v>158</v>
      </c>
      <c r="G88" s="99" t="s">
        <v>158</v>
      </c>
      <c r="I88" s="89">
        <v>8.3333333333333398E-2</v>
      </c>
      <c r="J88" s="122">
        <v>8.6805555555555594E-2</v>
      </c>
      <c r="K88" s="210" t="s">
        <v>327</v>
      </c>
      <c r="L88" s="114" t="s">
        <v>207</v>
      </c>
      <c r="M88" s="99" t="s">
        <v>158</v>
      </c>
      <c r="N88" s="99" t="s">
        <v>158</v>
      </c>
      <c r="O88" s="99" t="s">
        <v>158</v>
      </c>
      <c r="P88" s="99" t="s">
        <v>158</v>
      </c>
      <c r="Q88" s="114" t="s">
        <v>248</v>
      </c>
      <c r="R88" s="120" t="s">
        <v>293</v>
      </c>
    </row>
    <row r="89" spans="1:18" x14ac:dyDescent="0.25">
      <c r="A89" s="89">
        <v>8.6805555555555594E-2</v>
      </c>
      <c r="B89" s="89">
        <v>9.0277777777777804E-2</v>
      </c>
      <c r="C89" s="114" t="s">
        <v>143</v>
      </c>
      <c r="E89" s="99" t="s">
        <v>158</v>
      </c>
      <c r="G89" s="99" t="s">
        <v>158</v>
      </c>
      <c r="I89" s="89">
        <v>8.6805555555555594E-2</v>
      </c>
      <c r="J89" s="122">
        <v>9.0277777777777804E-2</v>
      </c>
      <c r="K89" s="210" t="s">
        <v>327</v>
      </c>
      <c r="L89" s="114" t="s">
        <v>207</v>
      </c>
      <c r="M89" s="99" t="s">
        <v>158</v>
      </c>
      <c r="N89" s="99" t="s">
        <v>158</v>
      </c>
      <c r="O89" s="99" t="s">
        <v>158</v>
      </c>
      <c r="P89" s="99" t="s">
        <v>158</v>
      </c>
      <c r="Q89" s="114" t="s">
        <v>248</v>
      </c>
      <c r="R89" s="120" t="s">
        <v>293</v>
      </c>
    </row>
    <row r="90" spans="1:18" x14ac:dyDescent="0.25">
      <c r="A90" s="89">
        <v>9.0277777777777804E-2</v>
      </c>
      <c r="B90" s="89">
        <v>9.375E-2</v>
      </c>
      <c r="C90" s="114" t="s">
        <v>143</v>
      </c>
      <c r="E90" s="99" t="s">
        <v>158</v>
      </c>
      <c r="G90" s="99" t="s">
        <v>158</v>
      </c>
      <c r="I90" s="89">
        <v>9.0277777777777804E-2</v>
      </c>
      <c r="J90" s="122">
        <v>9.375E-2</v>
      </c>
      <c r="K90" s="210" t="s">
        <v>327</v>
      </c>
      <c r="L90" s="114" t="s">
        <v>207</v>
      </c>
      <c r="M90" s="99" t="s">
        <v>158</v>
      </c>
      <c r="N90" s="99" t="s">
        <v>158</v>
      </c>
      <c r="O90" s="99" t="s">
        <v>158</v>
      </c>
      <c r="P90" s="99" t="s">
        <v>158</v>
      </c>
      <c r="Q90" s="114" t="s">
        <v>248</v>
      </c>
      <c r="R90" s="120" t="s">
        <v>293</v>
      </c>
    </row>
    <row r="91" spans="1:18" x14ac:dyDescent="0.25">
      <c r="A91" s="89">
        <v>9.3750000000000097E-2</v>
      </c>
      <c r="B91" s="89">
        <v>9.7222222222222293E-2</v>
      </c>
      <c r="C91" s="114" t="s">
        <v>143</v>
      </c>
      <c r="E91" s="99" t="s">
        <v>158</v>
      </c>
      <c r="G91" s="99" t="s">
        <v>158</v>
      </c>
      <c r="I91" s="89">
        <v>9.3750000000000097E-2</v>
      </c>
      <c r="J91" s="122">
        <v>9.7222222222222293E-2</v>
      </c>
      <c r="K91" s="210" t="s">
        <v>327</v>
      </c>
      <c r="L91" s="114" t="s">
        <v>207</v>
      </c>
      <c r="M91" s="99" t="s">
        <v>158</v>
      </c>
      <c r="N91" s="99" t="s">
        <v>158</v>
      </c>
      <c r="O91" s="99" t="s">
        <v>158</v>
      </c>
      <c r="P91" s="99" t="s">
        <v>158</v>
      </c>
      <c r="Q91" s="114" t="s">
        <v>248</v>
      </c>
      <c r="R91" s="120" t="s">
        <v>293</v>
      </c>
    </row>
    <row r="92" spans="1:18" x14ac:dyDescent="0.25">
      <c r="A92" s="89">
        <v>9.7222222222222293E-2</v>
      </c>
      <c r="B92" s="89">
        <v>0.100694444444444</v>
      </c>
      <c r="C92" s="114" t="s">
        <v>143</v>
      </c>
      <c r="E92" s="99" t="s">
        <v>158</v>
      </c>
      <c r="G92" s="99" t="s">
        <v>158</v>
      </c>
      <c r="I92" s="89">
        <v>9.7222222222222293E-2</v>
      </c>
      <c r="J92" s="122">
        <v>0.100694444444444</v>
      </c>
      <c r="K92" s="106" t="s">
        <v>195</v>
      </c>
      <c r="L92" s="114" t="s">
        <v>207</v>
      </c>
      <c r="M92" s="99" t="s">
        <v>158</v>
      </c>
      <c r="N92" s="99" t="s">
        <v>158</v>
      </c>
      <c r="O92" s="99" t="s">
        <v>158</v>
      </c>
      <c r="P92" s="99" t="s">
        <v>158</v>
      </c>
      <c r="Q92" s="114" t="s">
        <v>248</v>
      </c>
      <c r="R92" s="120" t="s">
        <v>293</v>
      </c>
    </row>
    <row r="93" spans="1:18" x14ac:dyDescent="0.25">
      <c r="A93" s="89">
        <v>0.100694444444444</v>
      </c>
      <c r="B93" s="89">
        <v>0.104166666666667</v>
      </c>
      <c r="C93" s="114" t="s">
        <v>143</v>
      </c>
      <c r="E93" s="99" t="s">
        <v>158</v>
      </c>
      <c r="G93" s="99" t="s">
        <v>158</v>
      </c>
      <c r="I93" s="89">
        <v>0.100694444444444</v>
      </c>
      <c r="J93" s="122">
        <v>0.104166666666667</v>
      </c>
      <c r="K93" s="106" t="s">
        <v>195</v>
      </c>
      <c r="L93" s="114" t="s">
        <v>207</v>
      </c>
      <c r="M93" s="99" t="s">
        <v>158</v>
      </c>
      <c r="N93" s="99" t="s">
        <v>158</v>
      </c>
      <c r="O93" s="99" t="s">
        <v>158</v>
      </c>
      <c r="P93" s="99" t="s">
        <v>158</v>
      </c>
      <c r="Q93" s="114" t="s">
        <v>248</v>
      </c>
      <c r="R93" s="120" t="s">
        <v>293</v>
      </c>
    </row>
    <row r="94" spans="1:18" x14ac:dyDescent="0.25">
      <c r="A94" s="89">
        <v>0.104166666666667</v>
      </c>
      <c r="B94" s="89">
        <v>0.10763888888888901</v>
      </c>
      <c r="C94" s="114" t="s">
        <v>143</v>
      </c>
      <c r="E94" s="99" t="s">
        <v>158</v>
      </c>
      <c r="G94" s="99" t="s">
        <v>158</v>
      </c>
      <c r="I94" s="89">
        <v>0.104166666666667</v>
      </c>
      <c r="J94" s="122">
        <v>0.10763888888888901</v>
      </c>
      <c r="K94" s="106" t="s">
        <v>195</v>
      </c>
      <c r="L94" s="114" t="s">
        <v>207</v>
      </c>
      <c r="M94" s="99" t="s">
        <v>158</v>
      </c>
      <c r="N94" s="99" t="s">
        <v>158</v>
      </c>
      <c r="O94" s="99" t="s">
        <v>158</v>
      </c>
      <c r="P94" s="99" t="s">
        <v>158</v>
      </c>
      <c r="Q94" s="114" t="s">
        <v>248</v>
      </c>
      <c r="R94" s="120" t="s">
        <v>293</v>
      </c>
    </row>
    <row r="95" spans="1:18" x14ac:dyDescent="0.25">
      <c r="A95" s="89">
        <v>0.10763888888888901</v>
      </c>
      <c r="B95" s="89">
        <v>0.11111111111111099</v>
      </c>
      <c r="C95" s="114" t="s">
        <v>143</v>
      </c>
      <c r="E95" s="99" t="s">
        <v>158</v>
      </c>
      <c r="G95" s="99" t="s">
        <v>158</v>
      </c>
      <c r="I95" s="89">
        <v>0.10763888888888901</v>
      </c>
      <c r="J95" s="122">
        <v>0.11111111111111099</v>
      </c>
      <c r="K95" s="106" t="s">
        <v>195</v>
      </c>
      <c r="L95" s="114" t="s">
        <v>207</v>
      </c>
      <c r="M95" s="99" t="s">
        <v>158</v>
      </c>
      <c r="N95" s="99" t="s">
        <v>158</v>
      </c>
      <c r="O95" s="99" t="s">
        <v>158</v>
      </c>
      <c r="P95" s="99" t="s">
        <v>158</v>
      </c>
      <c r="Q95" s="114" t="s">
        <v>248</v>
      </c>
      <c r="R95" s="120" t="s">
        <v>293</v>
      </c>
    </row>
    <row r="96" spans="1:18" x14ac:dyDescent="0.25">
      <c r="A96" s="89">
        <v>0.11111111111111099</v>
      </c>
      <c r="B96" s="89">
        <v>0.114583333333333</v>
      </c>
      <c r="C96" s="114" t="s">
        <v>143</v>
      </c>
      <c r="E96" s="99" t="s">
        <v>158</v>
      </c>
      <c r="G96" s="99" t="s">
        <v>158</v>
      </c>
      <c r="I96" s="89">
        <v>0.11111111111111099</v>
      </c>
      <c r="J96" s="122">
        <v>0.114583333333333</v>
      </c>
      <c r="K96" s="106" t="s">
        <v>195</v>
      </c>
      <c r="L96" s="114" t="s">
        <v>207</v>
      </c>
      <c r="M96" s="99" t="s">
        <v>158</v>
      </c>
      <c r="N96" s="99" t="s">
        <v>158</v>
      </c>
      <c r="O96" s="99" t="s">
        <v>158</v>
      </c>
      <c r="P96" s="99" t="s">
        <v>158</v>
      </c>
      <c r="Q96" s="114" t="s">
        <v>248</v>
      </c>
      <c r="R96" s="120" t="s">
        <v>293</v>
      </c>
    </row>
    <row r="97" spans="1:18" x14ac:dyDescent="0.25">
      <c r="A97" s="89">
        <v>0.114583333333333</v>
      </c>
      <c r="B97" s="89">
        <v>0.118055555555556</v>
      </c>
      <c r="C97" s="114" t="s">
        <v>143</v>
      </c>
      <c r="E97" s="96" t="s">
        <v>157</v>
      </c>
      <c r="G97" s="96" t="s">
        <v>162</v>
      </c>
      <c r="I97" s="89">
        <v>0.114583333333333</v>
      </c>
      <c r="J97" s="122">
        <v>0.118055555555556</v>
      </c>
      <c r="K97" s="106" t="s">
        <v>195</v>
      </c>
      <c r="L97" s="114" t="s">
        <v>207</v>
      </c>
      <c r="M97" s="96" t="s">
        <v>157</v>
      </c>
      <c r="N97" s="99" t="s">
        <v>211</v>
      </c>
      <c r="O97" s="96" t="s">
        <v>162</v>
      </c>
      <c r="P97" s="99" t="s">
        <v>211</v>
      </c>
      <c r="Q97" s="114" t="s">
        <v>248</v>
      </c>
      <c r="R97" s="120" t="s">
        <v>293</v>
      </c>
    </row>
    <row r="98" spans="1:18" x14ac:dyDescent="0.25">
      <c r="A98" s="89">
        <v>0.118055555555556</v>
      </c>
      <c r="B98" s="89">
        <v>0.121527777777778</v>
      </c>
      <c r="C98" s="114" t="s">
        <v>143</v>
      </c>
      <c r="E98" s="96" t="s">
        <v>157</v>
      </c>
      <c r="G98" s="96" t="s">
        <v>162</v>
      </c>
      <c r="I98" s="89">
        <v>0.118055555555556</v>
      </c>
      <c r="J98" s="122">
        <v>0.121527777777778</v>
      </c>
      <c r="K98" s="106" t="s">
        <v>195</v>
      </c>
      <c r="L98" s="114" t="s">
        <v>207</v>
      </c>
      <c r="M98" s="96" t="s">
        <v>157</v>
      </c>
      <c r="N98" s="99" t="s">
        <v>211</v>
      </c>
      <c r="O98" s="96" t="s">
        <v>162</v>
      </c>
      <c r="P98" s="99" t="s">
        <v>211</v>
      </c>
      <c r="Q98" s="114" t="s">
        <v>248</v>
      </c>
      <c r="R98" s="120" t="s">
        <v>293</v>
      </c>
    </row>
    <row r="99" spans="1:18" x14ac:dyDescent="0.25">
      <c r="A99" s="89">
        <v>0.121527777777778</v>
      </c>
      <c r="B99" s="89">
        <v>0.125</v>
      </c>
      <c r="C99" s="92" t="s">
        <v>144</v>
      </c>
      <c r="E99" s="111" t="s">
        <v>166</v>
      </c>
      <c r="G99" s="96" t="s">
        <v>162</v>
      </c>
      <c r="I99" s="89">
        <v>0.121527777777778</v>
      </c>
      <c r="J99" s="122">
        <v>0.125</v>
      </c>
      <c r="K99" s="114" t="s">
        <v>207</v>
      </c>
      <c r="L99" s="210" t="s">
        <v>327</v>
      </c>
      <c r="M99" s="106" t="s">
        <v>195</v>
      </c>
      <c r="N99" s="111" t="s">
        <v>166</v>
      </c>
      <c r="O99" s="96" t="s">
        <v>162</v>
      </c>
      <c r="P99" s="99" t="s">
        <v>211</v>
      </c>
      <c r="Q99" s="114" t="s">
        <v>248</v>
      </c>
      <c r="R99" s="120" t="s">
        <v>293</v>
      </c>
    </row>
    <row r="100" spans="1:18" x14ac:dyDescent="0.25">
      <c r="A100" s="89">
        <v>0.125</v>
      </c>
      <c r="B100" s="89">
        <v>0.12847222222222199</v>
      </c>
      <c r="C100" s="92" t="s">
        <v>144</v>
      </c>
      <c r="E100" s="111" t="s">
        <v>166</v>
      </c>
      <c r="G100" s="96" t="s">
        <v>162</v>
      </c>
      <c r="I100" s="89">
        <v>0.125</v>
      </c>
      <c r="J100" s="122">
        <v>0.12847222222222199</v>
      </c>
      <c r="K100" s="114" t="s">
        <v>207</v>
      </c>
      <c r="L100" s="210" t="s">
        <v>327</v>
      </c>
      <c r="M100" s="210" t="s">
        <v>333</v>
      </c>
      <c r="N100" s="111" t="s">
        <v>166</v>
      </c>
      <c r="O100" s="96" t="s">
        <v>162</v>
      </c>
      <c r="P100" s="99" t="s">
        <v>211</v>
      </c>
      <c r="Q100" s="114" t="s">
        <v>248</v>
      </c>
      <c r="R100" s="120" t="s">
        <v>293</v>
      </c>
    </row>
    <row r="101" spans="1:18" x14ac:dyDescent="0.25">
      <c r="A101" s="89">
        <v>0.12847222222222199</v>
      </c>
      <c r="B101" s="89">
        <v>0.131944444444444</v>
      </c>
      <c r="C101" s="92" t="s">
        <v>144</v>
      </c>
      <c r="E101" s="111" t="s">
        <v>166</v>
      </c>
      <c r="G101" s="96" t="s">
        <v>162</v>
      </c>
      <c r="I101" s="89">
        <v>0.12847222222222199</v>
      </c>
      <c r="J101" s="122">
        <v>0.131944444444444</v>
      </c>
      <c r="K101" s="114" t="s">
        <v>207</v>
      </c>
      <c r="L101" s="210" t="s">
        <v>327</v>
      </c>
      <c r="M101" s="210" t="s">
        <v>333</v>
      </c>
      <c r="N101" s="111" t="s">
        <v>166</v>
      </c>
      <c r="O101" s="96" t="s">
        <v>162</v>
      </c>
      <c r="P101" s="99" t="s">
        <v>211</v>
      </c>
      <c r="Q101" s="114" t="s">
        <v>248</v>
      </c>
      <c r="R101" s="120" t="s">
        <v>293</v>
      </c>
    </row>
    <row r="102" spans="1:18" x14ac:dyDescent="0.25">
      <c r="A102" s="89">
        <v>0.131944444444444</v>
      </c>
      <c r="B102" s="89">
        <v>0.13541666666666699</v>
      </c>
      <c r="C102" s="92" t="s">
        <v>144</v>
      </c>
      <c r="E102" s="111" t="s">
        <v>166</v>
      </c>
      <c r="G102" s="96" t="s">
        <v>162</v>
      </c>
      <c r="I102" s="89">
        <v>0.131944444444444</v>
      </c>
      <c r="J102" s="122">
        <v>0.13541666666666699</v>
      </c>
      <c r="K102" s="114" t="s">
        <v>207</v>
      </c>
      <c r="L102" s="210" t="s">
        <v>327</v>
      </c>
      <c r="M102" s="210" t="s">
        <v>333</v>
      </c>
      <c r="N102" s="111" t="s">
        <v>166</v>
      </c>
      <c r="O102" s="96" t="s">
        <v>162</v>
      </c>
      <c r="P102" s="99" t="s">
        <v>211</v>
      </c>
      <c r="Q102" s="114" t="s">
        <v>248</v>
      </c>
      <c r="R102" s="120" t="s">
        <v>293</v>
      </c>
    </row>
    <row r="103" spans="1:18" x14ac:dyDescent="0.25">
      <c r="A103" s="89">
        <v>0.13541666666666699</v>
      </c>
      <c r="B103" s="89">
        <v>0.13888888888888901</v>
      </c>
      <c r="C103" s="92" t="s">
        <v>144</v>
      </c>
      <c r="E103" s="111" t="s">
        <v>166</v>
      </c>
      <c r="G103" s="99" t="s">
        <v>160</v>
      </c>
      <c r="I103" s="89">
        <v>0.13541666666666699</v>
      </c>
      <c r="J103" s="122">
        <v>0.13888888888888901</v>
      </c>
      <c r="K103" s="114" t="s">
        <v>207</v>
      </c>
      <c r="L103" s="106" t="s">
        <v>195</v>
      </c>
      <c r="M103" s="210" t="s">
        <v>333</v>
      </c>
      <c r="N103" s="111" t="s">
        <v>166</v>
      </c>
      <c r="O103" s="99" t="s">
        <v>160</v>
      </c>
      <c r="P103" s="99" t="s">
        <v>211</v>
      </c>
      <c r="Q103" s="114" t="s">
        <v>248</v>
      </c>
      <c r="R103" s="120" t="s">
        <v>293</v>
      </c>
    </row>
    <row r="104" spans="1:18" x14ac:dyDescent="0.25">
      <c r="A104" s="89">
        <v>0.13888888888888901</v>
      </c>
      <c r="B104" s="89">
        <v>0.14236111111111099</v>
      </c>
      <c r="C104" s="92" t="s">
        <v>240</v>
      </c>
      <c r="E104" s="111" t="s">
        <v>166</v>
      </c>
      <c r="G104" s="99" t="s">
        <v>160</v>
      </c>
      <c r="I104" s="89">
        <v>0.13888888888888901</v>
      </c>
      <c r="J104" s="122">
        <v>0.14236111111111099</v>
      </c>
      <c r="K104" s="114" t="s">
        <v>207</v>
      </c>
      <c r="L104" s="106" t="s">
        <v>195</v>
      </c>
      <c r="M104" s="210" t="s">
        <v>333</v>
      </c>
      <c r="N104" s="111" t="s">
        <v>166</v>
      </c>
      <c r="O104" s="99" t="s">
        <v>160</v>
      </c>
      <c r="P104" s="99" t="s">
        <v>211</v>
      </c>
      <c r="Q104" s="114" t="s">
        <v>248</v>
      </c>
      <c r="R104" s="120" t="s">
        <v>293</v>
      </c>
    </row>
    <row r="105" spans="1:18" x14ac:dyDescent="0.25">
      <c r="A105" s="89">
        <v>0.14236111111111099</v>
      </c>
      <c r="B105" s="89">
        <v>0.14583333333333301</v>
      </c>
      <c r="C105" s="92" t="s">
        <v>240</v>
      </c>
      <c r="E105" s="111" t="s">
        <v>166</v>
      </c>
      <c r="G105" s="99" t="s">
        <v>160</v>
      </c>
      <c r="I105" s="89">
        <v>0.14236111111111099</v>
      </c>
      <c r="J105" s="122">
        <v>0.14583333333333301</v>
      </c>
      <c r="K105" s="114" t="s">
        <v>207</v>
      </c>
      <c r="L105" s="106" t="s">
        <v>195</v>
      </c>
      <c r="M105" s="210" t="s">
        <v>333</v>
      </c>
      <c r="N105" s="111" t="s">
        <v>166</v>
      </c>
      <c r="O105" s="99" t="s">
        <v>160</v>
      </c>
      <c r="P105" s="99" t="s">
        <v>211</v>
      </c>
      <c r="Q105" s="114" t="s">
        <v>248</v>
      </c>
      <c r="R105" s="120" t="s">
        <v>293</v>
      </c>
    </row>
    <row r="106" spans="1:18" x14ac:dyDescent="0.25">
      <c r="A106" s="89">
        <v>0.14583333333333401</v>
      </c>
      <c r="B106" s="89">
        <v>0.149305555555556</v>
      </c>
      <c r="C106" s="92" t="s">
        <v>240</v>
      </c>
      <c r="E106" s="111" t="s">
        <v>166</v>
      </c>
      <c r="G106" s="99" t="s">
        <v>160</v>
      </c>
      <c r="I106" s="89">
        <v>0.14583333333333401</v>
      </c>
      <c r="J106" s="122">
        <v>0.149305555555556</v>
      </c>
      <c r="K106" s="114" t="s">
        <v>207</v>
      </c>
      <c r="L106" s="106" t="s">
        <v>195</v>
      </c>
      <c r="M106" s="210" t="s">
        <v>333</v>
      </c>
      <c r="N106" s="111" t="s">
        <v>166</v>
      </c>
      <c r="O106" s="99" t="s">
        <v>160</v>
      </c>
      <c r="P106" s="99" t="s">
        <v>211</v>
      </c>
      <c r="Q106" s="114" t="s">
        <v>248</v>
      </c>
      <c r="R106" s="120" t="s">
        <v>293</v>
      </c>
    </row>
    <row r="107" spans="1:18" x14ac:dyDescent="0.25">
      <c r="A107" s="89">
        <v>0.149305555555556</v>
      </c>
      <c r="B107" s="89">
        <v>0.15277777777777801</v>
      </c>
      <c r="C107" s="92" t="s">
        <v>240</v>
      </c>
      <c r="E107" s="111" t="s">
        <v>166</v>
      </c>
      <c r="G107" s="99" t="s">
        <v>160</v>
      </c>
      <c r="I107" s="89">
        <v>0.149305555555556</v>
      </c>
      <c r="J107" s="122">
        <v>0.15277777777777801</v>
      </c>
      <c r="K107" s="114" t="s">
        <v>207</v>
      </c>
      <c r="L107" s="106" t="s">
        <v>195</v>
      </c>
      <c r="M107" s="210" t="s">
        <v>333</v>
      </c>
      <c r="N107" s="111" t="s">
        <v>166</v>
      </c>
      <c r="O107" s="99" t="s">
        <v>160</v>
      </c>
      <c r="P107" s="99" t="s">
        <v>211</v>
      </c>
      <c r="Q107" s="114" t="s">
        <v>248</v>
      </c>
      <c r="R107" s="120" t="s">
        <v>293</v>
      </c>
    </row>
    <row r="108" spans="1:18" x14ac:dyDescent="0.25">
      <c r="A108" s="89">
        <v>0.15277777777777801</v>
      </c>
      <c r="B108" s="89">
        <v>0.15625</v>
      </c>
      <c r="C108" s="92" t="s">
        <v>240</v>
      </c>
      <c r="E108" s="94" t="s">
        <v>150</v>
      </c>
      <c r="G108" s="99" t="s">
        <v>160</v>
      </c>
      <c r="I108" s="89">
        <v>0.15277777777777801</v>
      </c>
      <c r="J108" s="122">
        <v>0.15625</v>
      </c>
      <c r="K108" s="114" t="s">
        <v>207</v>
      </c>
      <c r="L108" s="106" t="s">
        <v>195</v>
      </c>
      <c r="M108" s="94" t="s">
        <v>150</v>
      </c>
      <c r="N108" s="106" t="s">
        <v>195</v>
      </c>
      <c r="O108" s="99" t="s">
        <v>160</v>
      </c>
      <c r="P108" s="99" t="s">
        <v>211</v>
      </c>
      <c r="Q108" s="114" t="s">
        <v>248</v>
      </c>
      <c r="R108" s="120" t="s">
        <v>293</v>
      </c>
    </row>
    <row r="109" spans="1:18" x14ac:dyDescent="0.25">
      <c r="A109" s="89">
        <v>0.15625</v>
      </c>
      <c r="B109" s="89">
        <v>0.15972222222222199</v>
      </c>
      <c r="C109" s="94" t="s">
        <v>150</v>
      </c>
      <c r="E109" s="94" t="s">
        <v>150</v>
      </c>
      <c r="G109" s="94" t="s">
        <v>150</v>
      </c>
      <c r="I109" s="89">
        <v>0.15625</v>
      </c>
      <c r="J109" s="122">
        <v>0.15972222222222199</v>
      </c>
      <c r="K109" s="94" t="s">
        <v>150</v>
      </c>
      <c r="L109" s="94" t="s">
        <v>150</v>
      </c>
      <c r="M109" s="94" t="s">
        <v>150</v>
      </c>
      <c r="N109" s="94" t="s">
        <v>150</v>
      </c>
      <c r="O109" s="94" t="s">
        <v>150</v>
      </c>
      <c r="P109" s="94" t="s">
        <v>150</v>
      </c>
      <c r="Q109" s="94" t="s">
        <v>150</v>
      </c>
      <c r="R109" s="94" t="s">
        <v>150</v>
      </c>
    </row>
    <row r="110" spans="1:18" x14ac:dyDescent="0.25">
      <c r="A110" s="89">
        <v>0.15972222222222299</v>
      </c>
      <c r="B110" s="89">
        <v>0.163194444444445</v>
      </c>
      <c r="C110" s="94" t="s">
        <v>139</v>
      </c>
      <c r="E110" s="94" t="s">
        <v>139</v>
      </c>
      <c r="G110" s="94" t="s">
        <v>139</v>
      </c>
      <c r="I110" s="89">
        <v>0.15972222222222299</v>
      </c>
      <c r="J110" s="122">
        <v>0.163194444444445</v>
      </c>
      <c r="K110" s="94" t="s">
        <v>150</v>
      </c>
      <c r="L110" s="94" t="s">
        <v>150</v>
      </c>
      <c r="M110" s="94" t="s">
        <v>139</v>
      </c>
      <c r="N110" s="94" t="s">
        <v>139</v>
      </c>
      <c r="O110" s="94" t="s">
        <v>139</v>
      </c>
      <c r="P110" s="94" t="s">
        <v>139</v>
      </c>
      <c r="Q110" s="94" t="s">
        <v>139</v>
      </c>
      <c r="R110" s="94" t="s">
        <v>139</v>
      </c>
    </row>
    <row r="111" spans="1:18" x14ac:dyDescent="0.25">
      <c r="A111" s="90">
        <v>0.163194444444445</v>
      </c>
      <c r="B111" s="90">
        <v>0.16666666666666699</v>
      </c>
      <c r="C111" s="94" t="s">
        <v>141</v>
      </c>
      <c r="E111" s="94" t="s">
        <v>141</v>
      </c>
      <c r="G111" s="94" t="s">
        <v>141</v>
      </c>
      <c r="I111" s="90">
        <v>0.163194444444445</v>
      </c>
      <c r="J111" s="123">
        <v>0.16666666666666699</v>
      </c>
      <c r="K111" s="94" t="s">
        <v>141</v>
      </c>
      <c r="L111" s="94" t="s">
        <v>141</v>
      </c>
      <c r="M111" s="94" t="s">
        <v>141</v>
      </c>
      <c r="N111" s="94" t="s">
        <v>141</v>
      </c>
      <c r="O111" s="94" t="s">
        <v>141</v>
      </c>
      <c r="P111" s="94" t="s">
        <v>141</v>
      </c>
      <c r="Q111" s="94" t="s">
        <v>141</v>
      </c>
      <c r="R111" s="94" t="s">
        <v>141</v>
      </c>
    </row>
    <row r="112" spans="1:18" x14ac:dyDescent="0.25">
      <c r="A112" s="90">
        <v>0.16666666666666666</v>
      </c>
      <c r="B112" s="90">
        <v>0.17013888888888887</v>
      </c>
      <c r="C112" s="94" t="s">
        <v>141</v>
      </c>
      <c r="E112" s="94" t="s">
        <v>141</v>
      </c>
      <c r="G112" s="94" t="s">
        <v>141</v>
      </c>
      <c r="I112" s="90">
        <v>0.16666666666666666</v>
      </c>
      <c r="J112" s="123">
        <v>0.17013888888888887</v>
      </c>
      <c r="K112" s="94" t="s">
        <v>141</v>
      </c>
      <c r="L112" s="94" t="s">
        <v>141</v>
      </c>
      <c r="M112" s="94" t="s">
        <v>141</v>
      </c>
      <c r="N112" s="94" t="s">
        <v>141</v>
      </c>
      <c r="O112" s="94" t="s">
        <v>141</v>
      </c>
      <c r="P112" s="94" t="s">
        <v>141</v>
      </c>
      <c r="Q112" s="94" t="s">
        <v>141</v>
      </c>
      <c r="R112" s="94" t="s">
        <v>141</v>
      </c>
    </row>
    <row r="113" spans="1:18" x14ac:dyDescent="0.25">
      <c r="A113" s="90">
        <v>0.17013888888888887</v>
      </c>
      <c r="B113" s="90">
        <v>0.17361111111111113</v>
      </c>
      <c r="C113" s="94" t="s">
        <v>141</v>
      </c>
      <c r="E113" s="94" t="s">
        <v>141</v>
      </c>
      <c r="G113" s="94" t="s">
        <v>141</v>
      </c>
      <c r="I113" s="90">
        <v>0.17013888888888887</v>
      </c>
      <c r="J113" s="123">
        <v>0.17361111111111113</v>
      </c>
      <c r="K113" s="94" t="s">
        <v>141</v>
      </c>
      <c r="L113" s="94" t="s">
        <v>141</v>
      </c>
      <c r="M113" s="94" t="s">
        <v>141</v>
      </c>
      <c r="N113" s="94" t="s">
        <v>141</v>
      </c>
      <c r="O113" s="94" t="s">
        <v>141</v>
      </c>
      <c r="P113" s="94" t="s">
        <v>141</v>
      </c>
      <c r="Q113" s="94" t="s">
        <v>141</v>
      </c>
      <c r="R113" s="94" t="s">
        <v>141</v>
      </c>
    </row>
    <row r="114" spans="1:18" x14ac:dyDescent="0.25">
      <c r="A114" s="90">
        <v>0.17361111111111113</v>
      </c>
      <c r="B114" s="90">
        <v>0.17708333333333334</v>
      </c>
    </row>
    <row r="117" spans="1:18" ht="18.75" x14ac:dyDescent="0.3">
      <c r="I117" t="s">
        <v>412</v>
      </c>
      <c r="K117" s="183" t="s">
        <v>247</v>
      </c>
      <c r="L117" s="183" t="s">
        <v>296</v>
      </c>
      <c r="M117" s="183" t="s">
        <v>247</v>
      </c>
      <c r="N117" s="183" t="s">
        <v>296</v>
      </c>
      <c r="O117" s="183" t="s">
        <v>247</v>
      </c>
      <c r="P117" s="183" t="s">
        <v>296</v>
      </c>
      <c r="Q117" s="183" t="s">
        <v>310</v>
      </c>
      <c r="R117" s="183" t="s">
        <v>253</v>
      </c>
    </row>
    <row r="118" spans="1:18" ht="18.75" x14ac:dyDescent="0.3">
      <c r="I118" t="s">
        <v>413</v>
      </c>
      <c r="K118" s="183" t="s">
        <v>415</v>
      </c>
      <c r="L118" s="183" t="s">
        <v>417</v>
      </c>
      <c r="M118" s="183" t="s">
        <v>415</v>
      </c>
      <c r="N118" s="183" t="s">
        <v>417</v>
      </c>
      <c r="O118" s="183" t="s">
        <v>415</v>
      </c>
      <c r="P118" s="183" t="s">
        <v>417</v>
      </c>
      <c r="Q118" s="183" t="s">
        <v>447</v>
      </c>
      <c r="R118" s="183" t="s">
        <v>408</v>
      </c>
    </row>
    <row r="119" spans="1:18" ht="18.75" x14ac:dyDescent="0.3">
      <c r="I119" t="s">
        <v>414</v>
      </c>
      <c r="K119" s="183" t="s">
        <v>416</v>
      </c>
      <c r="L119" s="183" t="s">
        <v>418</v>
      </c>
      <c r="M119" s="183" t="s">
        <v>416</v>
      </c>
      <c r="N119" s="183" t="s">
        <v>418</v>
      </c>
      <c r="O119" s="183" t="s">
        <v>416</v>
      </c>
      <c r="P119" s="183" t="s">
        <v>418</v>
      </c>
      <c r="Q119" s="183" t="s">
        <v>421</v>
      </c>
      <c r="R119" s="183" t="s">
        <v>419</v>
      </c>
    </row>
    <row r="121" spans="1:18" x14ac:dyDescent="0.25">
      <c r="P121" s="90">
        <v>0.17013888888888887</v>
      </c>
      <c r="Q121" s="92" t="s">
        <v>426</v>
      </c>
    </row>
    <row r="122" spans="1:18" x14ac:dyDescent="0.25">
      <c r="P122" s="104">
        <v>0.17361111111111113</v>
      </c>
      <c r="Q122" s="92" t="s">
        <v>426</v>
      </c>
    </row>
    <row r="123" spans="1:18" x14ac:dyDescent="0.25">
      <c r="P123" s="91">
        <v>0.17708333333333334</v>
      </c>
      <c r="Q123" s="92" t="s">
        <v>426</v>
      </c>
    </row>
    <row r="124" spans="1:18" x14ac:dyDescent="0.25">
      <c r="P124" s="91">
        <v>0.18055555555555555</v>
      </c>
      <c r="Q124" s="92" t="s">
        <v>426</v>
      </c>
    </row>
    <row r="125" spans="1:18" x14ac:dyDescent="0.25">
      <c r="P125" s="91">
        <v>0.18402777777777779</v>
      </c>
      <c r="Q125" s="92" t="s">
        <v>426</v>
      </c>
    </row>
    <row r="126" spans="1:18" x14ac:dyDescent="0.25">
      <c r="P126" s="91">
        <v>0.1875</v>
      </c>
      <c r="Q126" s="92" t="s">
        <v>426</v>
      </c>
    </row>
    <row r="127" spans="1:18" x14ac:dyDescent="0.25">
      <c r="P127" s="91">
        <v>0.19097222222222221</v>
      </c>
      <c r="Q127" s="92" t="s">
        <v>426</v>
      </c>
    </row>
    <row r="128" spans="1:18" x14ac:dyDescent="0.25">
      <c r="P128" s="91">
        <v>0.19444444444444445</v>
      </c>
      <c r="Q128" s="92" t="s">
        <v>426</v>
      </c>
    </row>
    <row r="129" spans="16:17" x14ac:dyDescent="0.25">
      <c r="P129" s="91">
        <v>0.19791666666666666</v>
      </c>
      <c r="Q129" s="94" t="s">
        <v>427</v>
      </c>
    </row>
    <row r="130" spans="16:17" x14ac:dyDescent="0.25">
      <c r="P130" s="91">
        <v>0.20138888888888887</v>
      </c>
      <c r="Q130" s="94" t="s">
        <v>427</v>
      </c>
    </row>
    <row r="131" spans="16:17" x14ac:dyDescent="0.25">
      <c r="P131" s="91">
        <v>0.20486111111111113</v>
      </c>
      <c r="Q131" s="94" t="s">
        <v>427</v>
      </c>
    </row>
  </sheetData>
  <mergeCells count="5">
    <mergeCell ref="K1:L1"/>
    <mergeCell ref="M1:N1"/>
    <mergeCell ref="O1:P1"/>
    <mergeCell ref="Q1:Q2"/>
    <mergeCell ref="R1:R2"/>
  </mergeCells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Q135"/>
  <sheetViews>
    <sheetView topLeftCell="B17" zoomScale="64" zoomScaleNormal="64" workbookViewId="0">
      <selection activeCell="L31" sqref="L31"/>
    </sheetView>
  </sheetViews>
  <sheetFormatPr defaultRowHeight="15" x14ac:dyDescent="0.25"/>
  <cols>
    <col min="3" max="3" width="31.5703125" bestFit="1" customWidth="1"/>
    <col min="5" max="5" width="31.5703125" bestFit="1" customWidth="1"/>
    <col min="7" max="7" width="31.5703125" bestFit="1" customWidth="1"/>
    <col min="10" max="10" width="16.28515625" customWidth="1"/>
    <col min="11" max="11" width="35.42578125" bestFit="1" customWidth="1"/>
    <col min="12" max="12" width="30" bestFit="1" customWidth="1"/>
    <col min="13" max="13" width="25.140625" bestFit="1" customWidth="1"/>
    <col min="14" max="14" width="36.28515625" bestFit="1" customWidth="1"/>
    <col min="15" max="15" width="25.140625" bestFit="1" customWidth="1"/>
    <col min="16" max="16" width="30" bestFit="1" customWidth="1"/>
    <col min="17" max="17" width="28" bestFit="1" customWidth="1"/>
  </cols>
  <sheetData>
    <row r="1" spans="1:17" x14ac:dyDescent="0.25">
      <c r="A1" s="81"/>
      <c r="B1" s="82"/>
      <c r="C1" s="81" t="s">
        <v>134</v>
      </c>
      <c r="D1" s="83"/>
      <c r="E1" s="81" t="s">
        <v>135</v>
      </c>
      <c r="F1" s="83"/>
      <c r="G1" s="85" t="s">
        <v>149</v>
      </c>
      <c r="H1" s="87"/>
      <c r="I1" s="87"/>
      <c r="J1" s="87"/>
      <c r="K1" s="289" t="s">
        <v>147</v>
      </c>
      <c r="L1" s="295" t="s">
        <v>148</v>
      </c>
      <c r="M1" s="296" t="s">
        <v>98</v>
      </c>
      <c r="N1" s="297" t="s">
        <v>127</v>
      </c>
      <c r="O1" s="282" t="s">
        <v>128</v>
      </c>
      <c r="P1" s="298" t="s">
        <v>200</v>
      </c>
      <c r="Q1" s="281" t="s">
        <v>18</v>
      </c>
    </row>
    <row r="2" spans="1:17" x14ac:dyDescent="0.25">
      <c r="A2" s="81"/>
      <c r="B2" s="86"/>
      <c r="C2" s="81"/>
      <c r="D2" s="83"/>
      <c r="E2" s="81"/>
      <c r="F2" s="83"/>
      <c r="G2" s="87"/>
      <c r="H2" s="87"/>
      <c r="I2" s="87"/>
      <c r="J2" s="87"/>
      <c r="K2" s="289"/>
      <c r="L2" s="295"/>
      <c r="M2" s="296"/>
      <c r="N2" s="297"/>
      <c r="O2" s="282"/>
      <c r="P2" s="298"/>
      <c r="Q2" s="281"/>
    </row>
    <row r="3" spans="1:17" x14ac:dyDescent="0.25">
      <c r="A3" s="88" t="s">
        <v>129</v>
      </c>
      <c r="B3" s="88" t="s">
        <v>130</v>
      </c>
      <c r="C3" s="87"/>
      <c r="D3" s="84"/>
      <c r="E3" s="87"/>
      <c r="F3" s="84"/>
      <c r="G3" s="87"/>
      <c r="H3" s="87"/>
      <c r="I3" s="88" t="s">
        <v>129</v>
      </c>
      <c r="J3" s="88" t="s">
        <v>130</v>
      </c>
      <c r="K3" s="87"/>
      <c r="L3" s="87"/>
      <c r="M3" s="87"/>
      <c r="N3" s="87"/>
      <c r="O3" s="87"/>
      <c r="P3" s="87"/>
      <c r="Q3" s="87"/>
    </row>
    <row r="4" spans="1:17" x14ac:dyDescent="0.25">
      <c r="A4" s="89">
        <v>0.29166666666666669</v>
      </c>
      <c r="B4" s="89">
        <v>0.2951388888888889</v>
      </c>
      <c r="C4" s="87"/>
      <c r="D4" s="84"/>
      <c r="E4" s="87"/>
      <c r="F4" s="84"/>
      <c r="G4" s="87"/>
      <c r="H4" s="87"/>
      <c r="I4" s="89">
        <v>0.29166666666666669</v>
      </c>
      <c r="J4" s="89">
        <v>0.2951388888888889</v>
      </c>
      <c r="K4" s="87"/>
      <c r="L4" s="87"/>
      <c r="M4" s="87"/>
      <c r="N4" s="87"/>
      <c r="O4" s="87"/>
      <c r="P4" s="87"/>
      <c r="Q4" s="87"/>
    </row>
    <row r="5" spans="1:17" x14ac:dyDescent="0.25">
      <c r="A5" s="89">
        <v>0.2951388888888889</v>
      </c>
      <c r="B5" s="89">
        <v>0.2986111111111111</v>
      </c>
      <c r="C5" s="87"/>
      <c r="D5" s="84"/>
      <c r="E5" s="87"/>
      <c r="F5" s="84"/>
      <c r="G5" s="87"/>
      <c r="H5" s="87"/>
      <c r="I5" s="89">
        <v>0.2951388888888889</v>
      </c>
      <c r="J5" s="89">
        <v>0.2986111111111111</v>
      </c>
      <c r="K5" s="87"/>
      <c r="L5" s="87"/>
      <c r="M5" s="87"/>
      <c r="N5" s="87"/>
      <c r="O5" s="87"/>
      <c r="P5" s="87"/>
      <c r="Q5" s="87"/>
    </row>
    <row r="6" spans="1:17" x14ac:dyDescent="0.25">
      <c r="A6" s="89">
        <v>0.2986111111111111</v>
      </c>
      <c r="B6" s="89">
        <v>0.30208333333333331</v>
      </c>
      <c r="C6" s="87"/>
      <c r="D6" s="84"/>
      <c r="E6" s="87"/>
      <c r="F6" s="84"/>
      <c r="G6" s="87"/>
      <c r="H6" s="87"/>
      <c r="I6" s="89">
        <v>0.2986111111111111</v>
      </c>
      <c r="J6" s="89">
        <v>0.30208333333333331</v>
      </c>
      <c r="K6" s="87"/>
      <c r="L6" s="87"/>
      <c r="M6" s="87"/>
      <c r="N6" s="87"/>
      <c r="O6" s="87"/>
      <c r="P6" s="87"/>
      <c r="Q6" s="87"/>
    </row>
    <row r="7" spans="1:17" x14ac:dyDescent="0.25">
      <c r="A7" s="89">
        <v>0.30208333333333298</v>
      </c>
      <c r="B7" s="89">
        <v>0.30555555555555602</v>
      </c>
      <c r="C7" s="98" t="s">
        <v>136</v>
      </c>
      <c r="D7" s="84"/>
      <c r="E7" s="98" t="s">
        <v>136</v>
      </c>
      <c r="F7" s="102"/>
      <c r="G7" s="98" t="s">
        <v>136</v>
      </c>
      <c r="H7" s="87"/>
      <c r="I7" s="89">
        <v>0.30208333333333298</v>
      </c>
      <c r="J7" s="89">
        <v>0.30555555555555602</v>
      </c>
      <c r="K7" s="106" t="s">
        <v>195</v>
      </c>
      <c r="L7" s="98" t="s">
        <v>136</v>
      </c>
      <c r="M7" s="98" t="s">
        <v>136</v>
      </c>
      <c r="N7" s="106" t="s">
        <v>195</v>
      </c>
      <c r="O7" s="98" t="s">
        <v>136</v>
      </c>
      <c r="P7" s="99" t="s">
        <v>339</v>
      </c>
      <c r="Q7" s="98" t="s">
        <v>136</v>
      </c>
    </row>
    <row r="8" spans="1:17" x14ac:dyDescent="0.25">
      <c r="A8" s="89">
        <v>0.30555555555555602</v>
      </c>
      <c r="B8" s="89">
        <v>0.30902777777777801</v>
      </c>
      <c r="C8" s="98" t="s">
        <v>137</v>
      </c>
      <c r="D8" s="84"/>
      <c r="E8" s="98" t="s">
        <v>137</v>
      </c>
      <c r="F8" s="102"/>
      <c r="G8" s="98" t="s">
        <v>137</v>
      </c>
      <c r="H8" s="87"/>
      <c r="I8" s="89">
        <v>0.30555555555555602</v>
      </c>
      <c r="J8" s="89">
        <v>0.30902777777777801</v>
      </c>
      <c r="K8" s="106" t="s">
        <v>195</v>
      </c>
      <c r="L8" s="98" t="s">
        <v>137</v>
      </c>
      <c r="M8" s="98" t="s">
        <v>137</v>
      </c>
      <c r="N8" s="106" t="s">
        <v>195</v>
      </c>
      <c r="O8" s="98" t="s">
        <v>137</v>
      </c>
      <c r="P8" s="99" t="s">
        <v>339</v>
      </c>
      <c r="Q8" s="98" t="s">
        <v>137</v>
      </c>
    </row>
    <row r="9" spans="1:17" x14ac:dyDescent="0.25">
      <c r="A9" s="89">
        <v>0.30902777777777801</v>
      </c>
      <c r="B9" s="89">
        <v>0.3125</v>
      </c>
      <c r="C9" s="98" t="s">
        <v>137</v>
      </c>
      <c r="D9" s="84"/>
      <c r="E9" s="98" t="s">
        <v>137</v>
      </c>
      <c r="F9" s="102"/>
      <c r="G9" s="98" t="s">
        <v>137</v>
      </c>
      <c r="H9" s="87"/>
      <c r="I9" s="89">
        <v>0.30902777777777801</v>
      </c>
      <c r="J9" s="89">
        <v>0.3125</v>
      </c>
      <c r="K9" s="106" t="s">
        <v>195</v>
      </c>
      <c r="L9" s="98" t="s">
        <v>137</v>
      </c>
      <c r="M9" s="98" t="s">
        <v>137</v>
      </c>
      <c r="N9" s="106" t="s">
        <v>195</v>
      </c>
      <c r="O9" s="98" t="s">
        <v>137</v>
      </c>
      <c r="P9" s="99" t="s">
        <v>339</v>
      </c>
      <c r="Q9" s="98" t="s">
        <v>137</v>
      </c>
    </row>
    <row r="10" spans="1:17" x14ac:dyDescent="0.25">
      <c r="A10" s="89">
        <v>0.3125</v>
      </c>
      <c r="B10" s="89">
        <v>0.31597222222222199</v>
      </c>
      <c r="C10" s="98" t="s">
        <v>137</v>
      </c>
      <c r="D10" s="84"/>
      <c r="E10" s="98" t="s">
        <v>137</v>
      </c>
      <c r="F10" s="102"/>
      <c r="G10" s="98" t="s">
        <v>137</v>
      </c>
      <c r="H10" s="87"/>
      <c r="I10" s="89">
        <v>0.3125</v>
      </c>
      <c r="J10" s="89">
        <v>0.31597222222222199</v>
      </c>
      <c r="K10" s="106" t="s">
        <v>195</v>
      </c>
      <c r="L10" s="98" t="s">
        <v>137</v>
      </c>
      <c r="M10" s="98" t="s">
        <v>137</v>
      </c>
      <c r="N10" s="106" t="s">
        <v>195</v>
      </c>
      <c r="O10" s="98" t="s">
        <v>137</v>
      </c>
      <c r="P10" s="99" t="s">
        <v>339</v>
      </c>
      <c r="Q10" s="98" t="s">
        <v>137</v>
      </c>
    </row>
    <row r="11" spans="1:17" x14ac:dyDescent="0.25">
      <c r="A11" s="89">
        <v>0.31597222222222199</v>
      </c>
      <c r="B11" s="89">
        <v>0.31944444444444497</v>
      </c>
      <c r="C11" s="98" t="s">
        <v>137</v>
      </c>
      <c r="D11" s="84"/>
      <c r="E11" s="98" t="s">
        <v>137</v>
      </c>
      <c r="F11" s="102"/>
      <c r="G11" s="98" t="s">
        <v>137</v>
      </c>
      <c r="H11" s="87"/>
      <c r="I11" s="89">
        <v>0.31597222222222199</v>
      </c>
      <c r="J11" s="89">
        <v>0.31944444444444497</v>
      </c>
      <c r="K11" s="106" t="s">
        <v>195</v>
      </c>
      <c r="L11" s="98" t="s">
        <v>137</v>
      </c>
      <c r="M11" s="98" t="s">
        <v>137</v>
      </c>
      <c r="N11" s="106" t="s">
        <v>195</v>
      </c>
      <c r="O11" s="98" t="s">
        <v>137</v>
      </c>
      <c r="P11" s="99" t="s">
        <v>339</v>
      </c>
      <c r="Q11" s="98" t="s">
        <v>137</v>
      </c>
    </row>
    <row r="12" spans="1:17" x14ac:dyDescent="0.25">
      <c r="A12" s="89">
        <v>0.31944444444444497</v>
      </c>
      <c r="B12" s="89">
        <v>0.32291666666666702</v>
      </c>
      <c r="C12" s="98" t="s">
        <v>138</v>
      </c>
      <c r="D12" s="84"/>
      <c r="E12" s="98" t="s">
        <v>138</v>
      </c>
      <c r="F12" s="102"/>
      <c r="G12" s="98" t="s">
        <v>138</v>
      </c>
      <c r="H12" s="87"/>
      <c r="I12" s="89">
        <v>0.31944444444444497</v>
      </c>
      <c r="J12" s="89">
        <v>0.32291666666666702</v>
      </c>
      <c r="K12" s="106" t="s">
        <v>195</v>
      </c>
      <c r="L12" s="98" t="s">
        <v>138</v>
      </c>
      <c r="M12" s="98" t="s">
        <v>138</v>
      </c>
      <c r="N12" s="106" t="s">
        <v>195</v>
      </c>
      <c r="O12" s="98" t="s">
        <v>138</v>
      </c>
      <c r="P12" s="99" t="s">
        <v>339</v>
      </c>
      <c r="Q12" s="98" t="s">
        <v>138</v>
      </c>
    </row>
    <row r="13" spans="1:17" x14ac:dyDescent="0.25">
      <c r="A13" s="89">
        <v>0.32291666666666702</v>
      </c>
      <c r="B13" s="89">
        <v>0.3263888888888889</v>
      </c>
      <c r="C13" s="98" t="s">
        <v>138</v>
      </c>
      <c r="D13" s="84"/>
      <c r="E13" s="98" t="s">
        <v>138</v>
      </c>
      <c r="F13" s="102"/>
      <c r="G13" s="98" t="s">
        <v>138</v>
      </c>
      <c r="H13" s="87"/>
      <c r="I13" s="89">
        <v>0.32291666666666702</v>
      </c>
      <c r="J13" s="89">
        <v>0.3263888888888889</v>
      </c>
      <c r="K13" s="106" t="s">
        <v>195</v>
      </c>
      <c r="L13" s="98" t="s">
        <v>138</v>
      </c>
      <c r="M13" s="98" t="s">
        <v>138</v>
      </c>
      <c r="N13" s="106" t="s">
        <v>195</v>
      </c>
      <c r="O13" s="98" t="s">
        <v>138</v>
      </c>
      <c r="P13" s="99" t="s">
        <v>339</v>
      </c>
      <c r="Q13" s="98" t="s">
        <v>138</v>
      </c>
    </row>
    <row r="14" spans="1:17" x14ac:dyDescent="0.25">
      <c r="A14" s="89">
        <v>0.3263888888888889</v>
      </c>
      <c r="B14" s="89">
        <v>0.3298611111111111</v>
      </c>
      <c r="C14" s="99" t="s">
        <v>280</v>
      </c>
      <c r="D14" s="84"/>
      <c r="E14" s="99" t="s">
        <v>280</v>
      </c>
      <c r="F14" s="84"/>
      <c r="G14" s="99" t="s">
        <v>280</v>
      </c>
      <c r="H14" s="87"/>
      <c r="I14" s="89">
        <v>0.3263888888888889</v>
      </c>
      <c r="J14" s="89">
        <v>0.3298611111111111</v>
      </c>
      <c r="K14" s="106" t="s">
        <v>195</v>
      </c>
      <c r="L14" s="210" t="s">
        <v>333</v>
      </c>
      <c r="M14" s="99" t="s">
        <v>287</v>
      </c>
      <c r="N14" s="106" t="s">
        <v>195</v>
      </c>
      <c r="O14" s="99" t="s">
        <v>287</v>
      </c>
      <c r="P14" s="99" t="s">
        <v>287</v>
      </c>
      <c r="Q14" s="120" t="s">
        <v>287</v>
      </c>
    </row>
    <row r="15" spans="1:17" x14ac:dyDescent="0.25">
      <c r="A15" s="89">
        <v>0.3298611111111111</v>
      </c>
      <c r="B15" s="89">
        <v>0.33333333333333331</v>
      </c>
      <c r="C15" s="99" t="s">
        <v>280</v>
      </c>
      <c r="D15" s="84"/>
      <c r="E15" s="99" t="s">
        <v>280</v>
      </c>
      <c r="F15" s="84"/>
      <c r="G15" s="99" t="s">
        <v>280</v>
      </c>
      <c r="H15" s="87"/>
      <c r="I15" s="89">
        <v>0.3298611111111111</v>
      </c>
      <c r="J15" s="89">
        <v>0.33333333333333331</v>
      </c>
      <c r="K15" s="106" t="s">
        <v>195</v>
      </c>
      <c r="L15" s="210" t="s">
        <v>333</v>
      </c>
      <c r="M15" s="99" t="s">
        <v>287</v>
      </c>
      <c r="N15" s="106" t="s">
        <v>195</v>
      </c>
      <c r="O15" s="99" t="s">
        <v>287</v>
      </c>
      <c r="P15" s="99" t="s">
        <v>287</v>
      </c>
      <c r="Q15" s="120" t="s">
        <v>287</v>
      </c>
    </row>
    <row r="16" spans="1:17" x14ac:dyDescent="0.25">
      <c r="A16" s="89">
        <v>0.33333333333333331</v>
      </c>
      <c r="B16" s="89">
        <v>0.33680555555555558</v>
      </c>
      <c r="C16" s="99" t="s">
        <v>280</v>
      </c>
      <c r="D16" s="84"/>
      <c r="E16" s="99" t="s">
        <v>280</v>
      </c>
      <c r="F16" s="84"/>
      <c r="G16" s="99" t="s">
        <v>280</v>
      </c>
      <c r="H16" s="87"/>
      <c r="I16" s="89">
        <v>0.33333333333333331</v>
      </c>
      <c r="J16" s="89">
        <v>0.33680555555555558</v>
      </c>
      <c r="K16" s="114" t="s">
        <v>425</v>
      </c>
      <c r="L16" s="210" t="s">
        <v>333</v>
      </c>
      <c r="M16" s="99" t="s">
        <v>287</v>
      </c>
      <c r="N16" s="259" t="s">
        <v>437</v>
      </c>
      <c r="O16" s="99" t="s">
        <v>287</v>
      </c>
      <c r="P16" s="99" t="s">
        <v>287</v>
      </c>
      <c r="Q16" s="120" t="s">
        <v>287</v>
      </c>
    </row>
    <row r="17" spans="1:17" x14ac:dyDescent="0.25">
      <c r="A17" s="89">
        <v>0.33680555555555558</v>
      </c>
      <c r="B17" s="89">
        <v>0.34027777777777773</v>
      </c>
      <c r="C17" s="99" t="s">
        <v>280</v>
      </c>
      <c r="D17" s="84"/>
      <c r="E17" s="99" t="s">
        <v>280</v>
      </c>
      <c r="F17" s="84"/>
      <c r="G17" s="99" t="s">
        <v>280</v>
      </c>
      <c r="H17" s="87"/>
      <c r="I17" s="89">
        <v>0.33680555555555558</v>
      </c>
      <c r="J17" s="89">
        <v>0.34027777777777773</v>
      </c>
      <c r="K17" s="106" t="s">
        <v>195</v>
      </c>
      <c r="L17" s="210" t="s">
        <v>333</v>
      </c>
      <c r="M17" s="99" t="s">
        <v>287</v>
      </c>
      <c r="N17" s="106" t="s">
        <v>195</v>
      </c>
      <c r="O17" s="99" t="s">
        <v>287</v>
      </c>
      <c r="P17" s="99" t="s">
        <v>287</v>
      </c>
      <c r="Q17" s="120" t="s">
        <v>287</v>
      </c>
    </row>
    <row r="18" spans="1:17" x14ac:dyDescent="0.25">
      <c r="A18" s="89">
        <v>0.34027777777777801</v>
      </c>
      <c r="B18" s="89">
        <v>0.34375</v>
      </c>
      <c r="C18" s="99" t="s">
        <v>280</v>
      </c>
      <c r="D18" s="84"/>
      <c r="E18" s="99" t="s">
        <v>280</v>
      </c>
      <c r="F18" s="84"/>
      <c r="G18" s="99" t="s">
        <v>280</v>
      </c>
      <c r="H18" s="87"/>
      <c r="I18" s="89">
        <v>0.34027777777777801</v>
      </c>
      <c r="J18" s="89">
        <v>0.34375</v>
      </c>
      <c r="K18" s="106" t="s">
        <v>195</v>
      </c>
      <c r="L18" s="210" t="s">
        <v>333</v>
      </c>
      <c r="M18" s="99" t="s">
        <v>287</v>
      </c>
      <c r="N18" s="106" t="s">
        <v>195</v>
      </c>
      <c r="O18" s="99" t="s">
        <v>287</v>
      </c>
      <c r="P18" s="99" t="s">
        <v>287</v>
      </c>
      <c r="Q18" s="120" t="s">
        <v>287</v>
      </c>
    </row>
    <row r="19" spans="1:17" x14ac:dyDescent="0.25">
      <c r="A19" s="89">
        <v>0.34375</v>
      </c>
      <c r="B19" s="89">
        <v>0.34722222222222199</v>
      </c>
      <c r="C19" s="99" t="s">
        <v>280</v>
      </c>
      <c r="D19" s="84"/>
      <c r="E19" s="99" t="s">
        <v>280</v>
      </c>
      <c r="F19" s="84"/>
      <c r="G19" s="99" t="s">
        <v>280</v>
      </c>
      <c r="H19" s="87"/>
      <c r="I19" s="89">
        <v>0.34375</v>
      </c>
      <c r="J19" s="89">
        <v>0.34722222222222199</v>
      </c>
      <c r="K19" s="106" t="s">
        <v>195</v>
      </c>
      <c r="L19" s="210" t="s">
        <v>333</v>
      </c>
      <c r="M19" s="99" t="s">
        <v>287</v>
      </c>
      <c r="N19" s="106" t="s">
        <v>195</v>
      </c>
      <c r="O19" s="99" t="s">
        <v>287</v>
      </c>
      <c r="P19" s="99" t="s">
        <v>287</v>
      </c>
      <c r="Q19" s="120" t="s">
        <v>287</v>
      </c>
    </row>
    <row r="20" spans="1:17" x14ac:dyDescent="0.25">
      <c r="A20" s="89">
        <v>0.34722222222222199</v>
      </c>
      <c r="B20" s="89">
        <v>0.35069444444444398</v>
      </c>
      <c r="C20" s="99" t="s">
        <v>280</v>
      </c>
      <c r="D20" s="84"/>
      <c r="E20" s="99" t="s">
        <v>280</v>
      </c>
      <c r="F20" s="84"/>
      <c r="G20" s="99" t="s">
        <v>280</v>
      </c>
      <c r="H20" s="87"/>
      <c r="I20" s="89">
        <v>0.34722222222222199</v>
      </c>
      <c r="J20" s="89">
        <v>0.35069444444444398</v>
      </c>
      <c r="K20" s="106" t="s">
        <v>195</v>
      </c>
      <c r="L20" s="210" t="s">
        <v>333</v>
      </c>
      <c r="M20" s="99" t="s">
        <v>287</v>
      </c>
      <c r="N20" s="106" t="s">
        <v>195</v>
      </c>
      <c r="O20" s="99" t="s">
        <v>287</v>
      </c>
      <c r="P20" s="99" t="s">
        <v>287</v>
      </c>
      <c r="Q20" s="120" t="s">
        <v>287</v>
      </c>
    </row>
    <row r="21" spans="1:17" x14ac:dyDescent="0.25">
      <c r="A21" s="89">
        <v>0.35069444444444398</v>
      </c>
      <c r="B21" s="89">
        <v>0.35416666666666702</v>
      </c>
      <c r="C21" s="99" t="s">
        <v>280</v>
      </c>
      <c r="D21" s="84"/>
      <c r="E21" s="99" t="s">
        <v>280</v>
      </c>
      <c r="F21" s="84"/>
      <c r="G21" s="99" t="s">
        <v>280</v>
      </c>
      <c r="H21" s="87"/>
      <c r="I21" s="89">
        <v>0.35069444444444398</v>
      </c>
      <c r="J21" s="89">
        <v>0.35416666666666702</v>
      </c>
      <c r="K21" s="106" t="s">
        <v>195</v>
      </c>
      <c r="L21" s="210" t="s">
        <v>333</v>
      </c>
      <c r="M21" s="99" t="s">
        <v>287</v>
      </c>
      <c r="N21" s="106" t="s">
        <v>195</v>
      </c>
      <c r="O21" s="99" t="s">
        <v>287</v>
      </c>
      <c r="P21" s="99" t="s">
        <v>287</v>
      </c>
      <c r="Q21" s="120" t="s">
        <v>287</v>
      </c>
    </row>
    <row r="22" spans="1:17" x14ac:dyDescent="0.25">
      <c r="A22" s="89">
        <v>0.35416666666666702</v>
      </c>
      <c r="B22" s="89">
        <v>0.35763888888888901</v>
      </c>
      <c r="C22" s="92" t="s">
        <v>273</v>
      </c>
      <c r="D22" s="84"/>
      <c r="E22" s="99" t="s">
        <v>161</v>
      </c>
      <c r="F22" s="84"/>
      <c r="G22" s="99" t="s">
        <v>161</v>
      </c>
      <c r="H22" s="87"/>
      <c r="I22" s="89">
        <v>0.35416666666666702</v>
      </c>
      <c r="J22" s="89">
        <v>0.35763888888888901</v>
      </c>
      <c r="K22" s="114" t="s">
        <v>173</v>
      </c>
      <c r="L22" s="210" t="s">
        <v>333</v>
      </c>
      <c r="M22" s="99" t="s">
        <v>180</v>
      </c>
      <c r="N22" s="106" t="s">
        <v>195</v>
      </c>
      <c r="O22" s="99" t="s">
        <v>180</v>
      </c>
      <c r="P22" s="99" t="s">
        <v>180</v>
      </c>
      <c r="Q22" s="120" t="s">
        <v>180</v>
      </c>
    </row>
    <row r="23" spans="1:17" x14ac:dyDescent="0.25">
      <c r="A23" s="89">
        <v>0.35763888888888901</v>
      </c>
      <c r="B23" s="89">
        <v>0.3611111111111111</v>
      </c>
      <c r="C23" s="92" t="s">
        <v>273</v>
      </c>
      <c r="D23" s="84"/>
      <c r="E23" s="99" t="s">
        <v>161</v>
      </c>
      <c r="F23" s="84"/>
      <c r="G23" s="99" t="s">
        <v>161</v>
      </c>
      <c r="H23" s="87"/>
      <c r="I23" s="89">
        <v>0.35763888888888901</v>
      </c>
      <c r="J23" s="89">
        <v>0.3611111111111111</v>
      </c>
      <c r="K23" s="114" t="s">
        <v>173</v>
      </c>
      <c r="L23" s="106" t="s">
        <v>195</v>
      </c>
      <c r="M23" s="99" t="s">
        <v>180</v>
      </c>
      <c r="N23" s="106" t="s">
        <v>195</v>
      </c>
      <c r="O23" s="99" t="s">
        <v>180</v>
      </c>
      <c r="P23" s="99" t="s">
        <v>180</v>
      </c>
      <c r="Q23" s="120" t="s">
        <v>180</v>
      </c>
    </row>
    <row r="24" spans="1:17" x14ac:dyDescent="0.25">
      <c r="A24" s="89">
        <v>0.3611111111111111</v>
      </c>
      <c r="B24" s="89">
        <v>0.36458333333333298</v>
      </c>
      <c r="C24" s="92" t="s">
        <v>273</v>
      </c>
      <c r="D24" s="84"/>
      <c r="E24" s="96" t="s">
        <v>164</v>
      </c>
      <c r="F24" s="84"/>
      <c r="G24" s="100" t="s">
        <v>146</v>
      </c>
      <c r="H24" s="87"/>
      <c r="I24" s="89">
        <v>0.3611111111111111</v>
      </c>
      <c r="J24" s="89">
        <v>0.36458333333333298</v>
      </c>
      <c r="K24" s="114" t="s">
        <v>173</v>
      </c>
      <c r="L24" s="96" t="s">
        <v>167</v>
      </c>
      <c r="M24" s="107" t="s">
        <v>195</v>
      </c>
      <c r="N24" s="210" t="s">
        <v>331</v>
      </c>
      <c r="O24" s="100" t="s">
        <v>181</v>
      </c>
      <c r="P24" s="210" t="s">
        <v>338</v>
      </c>
      <c r="Q24" s="119" t="s">
        <v>214</v>
      </c>
    </row>
    <row r="25" spans="1:17" x14ac:dyDescent="0.25">
      <c r="A25" s="89">
        <v>0.36458333333333298</v>
      </c>
      <c r="B25" s="89">
        <v>0.36805555555555558</v>
      </c>
      <c r="C25" s="92" t="s">
        <v>273</v>
      </c>
      <c r="D25" s="84"/>
      <c r="E25" s="96" t="s">
        <v>164</v>
      </c>
      <c r="F25" s="84"/>
      <c r="G25" s="100" t="s">
        <v>146</v>
      </c>
      <c r="H25" s="87"/>
      <c r="I25" s="89">
        <v>0.36458333333333298</v>
      </c>
      <c r="J25" s="89">
        <v>0.36805555555555558</v>
      </c>
      <c r="K25" s="114" t="s">
        <v>173</v>
      </c>
      <c r="L25" s="96" t="s">
        <v>167</v>
      </c>
      <c r="M25" s="107" t="s">
        <v>195</v>
      </c>
      <c r="N25" s="210" t="s">
        <v>331</v>
      </c>
      <c r="O25" s="100" t="s">
        <v>181</v>
      </c>
      <c r="P25" s="210" t="s">
        <v>338</v>
      </c>
      <c r="Q25" s="119" t="s">
        <v>214</v>
      </c>
    </row>
    <row r="26" spans="1:17" x14ac:dyDescent="0.25">
      <c r="A26" s="89">
        <v>0.36805555555555558</v>
      </c>
      <c r="B26" s="89">
        <v>0.37152777777777773</v>
      </c>
      <c r="C26" s="92" t="s">
        <v>273</v>
      </c>
      <c r="D26" s="84"/>
      <c r="E26" s="96" t="s">
        <v>164</v>
      </c>
      <c r="F26" s="84"/>
      <c r="G26" s="100" t="s">
        <v>146</v>
      </c>
      <c r="H26" s="87"/>
      <c r="I26" s="89">
        <v>0.36805555555555558</v>
      </c>
      <c r="J26" s="89">
        <v>0.37152777777777773</v>
      </c>
      <c r="K26" s="114" t="s">
        <v>173</v>
      </c>
      <c r="L26" s="96" t="s">
        <v>167</v>
      </c>
      <c r="M26" s="107" t="s">
        <v>195</v>
      </c>
      <c r="N26" s="210" t="s">
        <v>331</v>
      </c>
      <c r="O26" s="100" t="s">
        <v>181</v>
      </c>
      <c r="P26" s="210" t="s">
        <v>338</v>
      </c>
      <c r="Q26" s="119" t="s">
        <v>214</v>
      </c>
    </row>
    <row r="27" spans="1:17" x14ac:dyDescent="0.25">
      <c r="A27" s="89">
        <v>0.37152777777777773</v>
      </c>
      <c r="B27" s="89">
        <v>0.375</v>
      </c>
      <c r="C27" s="92" t="s">
        <v>273</v>
      </c>
      <c r="D27" s="84"/>
      <c r="E27" s="96" t="s">
        <v>164</v>
      </c>
      <c r="F27" s="84"/>
      <c r="G27" s="100" t="s">
        <v>146</v>
      </c>
      <c r="H27" s="87"/>
      <c r="I27" s="89">
        <v>0.37152777777777773</v>
      </c>
      <c r="J27" s="89">
        <v>0.375</v>
      </c>
      <c r="K27" s="114" t="s">
        <v>173</v>
      </c>
      <c r="L27" s="96" t="s">
        <v>167</v>
      </c>
      <c r="M27" s="107" t="s">
        <v>195</v>
      </c>
      <c r="N27" s="210" t="s">
        <v>331</v>
      </c>
      <c r="O27" s="100" t="s">
        <v>181</v>
      </c>
      <c r="P27" s="210" t="s">
        <v>338</v>
      </c>
      <c r="Q27" s="119" t="s">
        <v>214</v>
      </c>
    </row>
    <row r="28" spans="1:17" x14ac:dyDescent="0.25">
      <c r="A28" s="89">
        <v>0.375</v>
      </c>
      <c r="B28" s="89">
        <v>0.37847222222222199</v>
      </c>
      <c r="C28" s="92" t="s">
        <v>273</v>
      </c>
      <c r="D28" s="84"/>
      <c r="E28" s="96" t="s">
        <v>164</v>
      </c>
      <c r="F28" s="84"/>
      <c r="G28" s="100" t="s">
        <v>146</v>
      </c>
      <c r="H28" s="87"/>
      <c r="I28" s="89">
        <v>0.375</v>
      </c>
      <c r="J28" s="89">
        <v>0.37847222222222199</v>
      </c>
      <c r="K28" s="114" t="s">
        <v>173</v>
      </c>
      <c r="L28" s="96" t="s">
        <v>167</v>
      </c>
      <c r="M28" s="107" t="s">
        <v>195</v>
      </c>
      <c r="N28" s="210" t="s">
        <v>331</v>
      </c>
      <c r="O28" s="100" t="s">
        <v>181</v>
      </c>
      <c r="P28" s="210" t="s">
        <v>338</v>
      </c>
      <c r="Q28" s="119" t="s">
        <v>214</v>
      </c>
    </row>
    <row r="29" spans="1:17" x14ac:dyDescent="0.25">
      <c r="A29" s="89">
        <v>0.37847222222222199</v>
      </c>
      <c r="B29" s="89">
        <v>0.38194444444444398</v>
      </c>
      <c r="C29" s="92" t="s">
        <v>273</v>
      </c>
      <c r="D29" s="84"/>
      <c r="E29" s="96" t="s">
        <v>164</v>
      </c>
      <c r="F29" s="84"/>
      <c r="G29" s="100" t="s">
        <v>146</v>
      </c>
      <c r="H29" s="87"/>
      <c r="I29" s="89">
        <v>0.37847222222222199</v>
      </c>
      <c r="J29" s="89">
        <v>0.38194444444444398</v>
      </c>
      <c r="K29" s="114" t="s">
        <v>173</v>
      </c>
      <c r="L29" s="96" t="s">
        <v>167</v>
      </c>
      <c r="M29" s="107" t="s">
        <v>195</v>
      </c>
      <c r="N29" s="210" t="s">
        <v>331</v>
      </c>
      <c r="O29" s="100" t="s">
        <v>181</v>
      </c>
      <c r="P29" s="210" t="s">
        <v>338</v>
      </c>
      <c r="Q29" s="119" t="s">
        <v>214</v>
      </c>
    </row>
    <row r="30" spans="1:17" x14ac:dyDescent="0.25">
      <c r="A30" s="89">
        <v>0.38194444444444398</v>
      </c>
      <c r="B30" s="89">
        <v>0.38541666666666702</v>
      </c>
      <c r="C30" s="92" t="s">
        <v>273</v>
      </c>
      <c r="D30" s="84"/>
      <c r="E30" s="96" t="s">
        <v>164</v>
      </c>
      <c r="F30" s="84"/>
      <c r="G30" s="100" t="s">
        <v>146</v>
      </c>
      <c r="H30" s="87"/>
      <c r="I30" s="89">
        <v>0.38194444444444398</v>
      </c>
      <c r="J30" s="89">
        <v>0.38541666666666702</v>
      </c>
      <c r="K30" s="114" t="s">
        <v>173</v>
      </c>
      <c r="L30" s="96" t="s">
        <v>167</v>
      </c>
      <c r="M30" s="107" t="s">
        <v>195</v>
      </c>
      <c r="N30" s="210" t="s">
        <v>331</v>
      </c>
      <c r="O30" s="100" t="s">
        <v>181</v>
      </c>
      <c r="P30" s="210" t="s">
        <v>338</v>
      </c>
      <c r="Q30" s="119" t="s">
        <v>214</v>
      </c>
    </row>
    <row r="31" spans="1:17" x14ac:dyDescent="0.25">
      <c r="A31" s="89">
        <v>0.38541666666666702</v>
      </c>
      <c r="B31" s="89">
        <v>0.38888888888888901</v>
      </c>
      <c r="C31" s="92" t="s">
        <v>273</v>
      </c>
      <c r="D31" s="84"/>
      <c r="E31" s="96" t="s">
        <v>164</v>
      </c>
      <c r="F31" s="84"/>
      <c r="G31" s="100" t="s">
        <v>146</v>
      </c>
      <c r="H31" s="87"/>
      <c r="I31" s="89">
        <v>0.38541666666666702</v>
      </c>
      <c r="J31" s="89">
        <v>0.38888888888888901</v>
      </c>
      <c r="K31" s="114" t="s">
        <v>173</v>
      </c>
      <c r="L31" s="96" t="s">
        <v>167</v>
      </c>
      <c r="M31" s="107" t="s">
        <v>195</v>
      </c>
      <c r="N31" s="210" t="s">
        <v>331</v>
      </c>
      <c r="O31" s="100" t="s">
        <v>181</v>
      </c>
      <c r="P31" s="210" t="s">
        <v>338</v>
      </c>
      <c r="Q31" s="119" t="s">
        <v>214</v>
      </c>
    </row>
    <row r="32" spans="1:17" x14ac:dyDescent="0.25">
      <c r="A32" s="89">
        <v>0.38888888888888901</v>
      </c>
      <c r="B32" s="89">
        <v>0.39236111111111099</v>
      </c>
      <c r="C32" s="92" t="s">
        <v>273</v>
      </c>
      <c r="D32" s="84"/>
      <c r="E32" s="96" t="s">
        <v>165</v>
      </c>
      <c r="F32" s="84"/>
      <c r="G32" s="100" t="s">
        <v>146</v>
      </c>
      <c r="H32" s="87"/>
      <c r="I32" s="89">
        <v>0.38888888888888901</v>
      </c>
      <c r="J32" s="89">
        <v>0.39236111111111099</v>
      </c>
      <c r="K32" s="114" t="s">
        <v>173</v>
      </c>
      <c r="L32" s="96" t="s">
        <v>168</v>
      </c>
      <c r="M32" s="211" t="s">
        <v>335</v>
      </c>
      <c r="N32" s="210" t="s">
        <v>331</v>
      </c>
      <c r="O32" s="100" t="s">
        <v>181</v>
      </c>
      <c r="P32" s="210" t="s">
        <v>338</v>
      </c>
      <c r="Q32" s="119" t="s">
        <v>290</v>
      </c>
    </row>
    <row r="33" spans="1:17" x14ac:dyDescent="0.25">
      <c r="A33" s="89">
        <v>0.39236111111111099</v>
      </c>
      <c r="B33" s="89">
        <v>0.39583333333333298</v>
      </c>
      <c r="C33" s="92" t="s">
        <v>274</v>
      </c>
      <c r="D33" s="84"/>
      <c r="E33" s="96" t="s">
        <v>165</v>
      </c>
      <c r="F33" s="84"/>
      <c r="G33" s="93" t="s">
        <v>145</v>
      </c>
      <c r="H33" s="87"/>
      <c r="I33" s="89">
        <v>0.39236111111111099</v>
      </c>
      <c r="J33" s="89">
        <v>0.39583333333333298</v>
      </c>
      <c r="K33" s="92" t="s">
        <v>174</v>
      </c>
      <c r="L33" s="96" t="s">
        <v>168</v>
      </c>
      <c r="M33" s="211" t="s">
        <v>335</v>
      </c>
      <c r="N33" s="93" t="s">
        <v>179</v>
      </c>
      <c r="O33" s="107" t="s">
        <v>195</v>
      </c>
      <c r="P33" s="107" t="s">
        <v>195</v>
      </c>
      <c r="Q33" s="119" t="s">
        <v>290</v>
      </c>
    </row>
    <row r="34" spans="1:17" x14ac:dyDescent="0.25">
      <c r="A34" s="89">
        <v>0.39583333333333298</v>
      </c>
      <c r="B34" s="89">
        <v>0.39930555555555558</v>
      </c>
      <c r="C34" s="92" t="s">
        <v>274</v>
      </c>
      <c r="D34" s="84"/>
      <c r="E34" s="96" t="s">
        <v>165</v>
      </c>
      <c r="F34" s="84"/>
      <c r="G34" s="93" t="s">
        <v>145</v>
      </c>
      <c r="H34" s="87"/>
      <c r="I34" s="89">
        <v>0.39583333333333298</v>
      </c>
      <c r="J34" s="89">
        <v>0.39930555555555558</v>
      </c>
      <c r="K34" s="92" t="s">
        <v>174</v>
      </c>
      <c r="L34" s="96" t="s">
        <v>168</v>
      </c>
      <c r="M34" s="211" t="s">
        <v>335</v>
      </c>
      <c r="N34" s="93" t="s">
        <v>179</v>
      </c>
      <c r="O34" s="107" t="s">
        <v>195</v>
      </c>
      <c r="P34" s="107" t="s">
        <v>195</v>
      </c>
      <c r="Q34" s="119" t="s">
        <v>290</v>
      </c>
    </row>
    <row r="35" spans="1:17" x14ac:dyDescent="0.25">
      <c r="A35" s="89">
        <v>0.39930555555555558</v>
      </c>
      <c r="B35" s="89">
        <v>0.40277777777777801</v>
      </c>
      <c r="C35" s="92" t="s">
        <v>274</v>
      </c>
      <c r="D35" s="84"/>
      <c r="E35" s="96" t="s">
        <v>165</v>
      </c>
      <c r="F35" s="84"/>
      <c r="G35" s="93" t="s">
        <v>145</v>
      </c>
      <c r="H35" s="87"/>
      <c r="I35" s="89">
        <v>0.39930555555555558</v>
      </c>
      <c r="J35" s="89">
        <v>0.40277777777777801</v>
      </c>
      <c r="K35" s="92" t="s">
        <v>174</v>
      </c>
      <c r="L35" s="96" t="s">
        <v>168</v>
      </c>
      <c r="M35" s="211" t="s">
        <v>335</v>
      </c>
      <c r="N35" s="93" t="s">
        <v>179</v>
      </c>
      <c r="O35" s="107" t="s">
        <v>195</v>
      </c>
      <c r="P35" s="107" t="s">
        <v>195</v>
      </c>
      <c r="Q35" s="119" t="s">
        <v>290</v>
      </c>
    </row>
    <row r="36" spans="1:17" x14ac:dyDescent="0.25">
      <c r="A36" s="89">
        <v>0.40277777777777801</v>
      </c>
      <c r="B36" s="89">
        <v>0.40625</v>
      </c>
      <c r="C36" s="92" t="s">
        <v>274</v>
      </c>
      <c r="D36" s="84"/>
      <c r="E36" s="96" t="s">
        <v>165</v>
      </c>
      <c r="F36" s="84"/>
      <c r="G36" s="93" t="s">
        <v>145</v>
      </c>
      <c r="H36" s="87"/>
      <c r="I36" s="89">
        <v>0.40277777777777801</v>
      </c>
      <c r="J36" s="89">
        <v>0.40625</v>
      </c>
      <c r="K36" s="92" t="s">
        <v>174</v>
      </c>
      <c r="L36" s="96" t="s">
        <v>168</v>
      </c>
      <c r="M36" s="211" t="s">
        <v>336</v>
      </c>
      <c r="N36" s="93" t="s">
        <v>179</v>
      </c>
      <c r="O36" s="107" t="s">
        <v>195</v>
      </c>
      <c r="P36" s="107" t="s">
        <v>195</v>
      </c>
      <c r="Q36" s="119" t="s">
        <v>290</v>
      </c>
    </row>
    <row r="37" spans="1:17" x14ac:dyDescent="0.25">
      <c r="A37" s="89">
        <v>0.40625</v>
      </c>
      <c r="B37" s="89">
        <v>0.40972222222222199</v>
      </c>
      <c r="C37" s="92" t="s">
        <v>274</v>
      </c>
      <c r="D37" s="84"/>
      <c r="E37" s="96" t="s">
        <v>165</v>
      </c>
      <c r="F37" s="84"/>
      <c r="G37" s="93" t="s">
        <v>145</v>
      </c>
      <c r="H37" s="87"/>
      <c r="I37" s="89">
        <v>0.40625</v>
      </c>
      <c r="J37" s="89">
        <v>0.40972222222222199</v>
      </c>
      <c r="K37" s="92" t="s">
        <v>174</v>
      </c>
      <c r="L37" s="96" t="s">
        <v>168</v>
      </c>
      <c r="M37" s="211" t="s">
        <v>336</v>
      </c>
      <c r="N37" s="93" t="s">
        <v>179</v>
      </c>
      <c r="O37" s="107" t="s">
        <v>195</v>
      </c>
      <c r="P37" s="107" t="s">
        <v>195</v>
      </c>
      <c r="Q37" s="119" t="s">
        <v>290</v>
      </c>
    </row>
    <row r="38" spans="1:17" x14ac:dyDescent="0.25">
      <c r="A38" s="89">
        <v>0.40972222222222199</v>
      </c>
      <c r="B38" s="89">
        <v>0.41319444444444398</v>
      </c>
      <c r="C38" s="92" t="s">
        <v>142</v>
      </c>
      <c r="D38" s="84"/>
      <c r="E38" s="96" t="s">
        <v>165</v>
      </c>
      <c r="F38" s="84"/>
      <c r="G38" s="93" t="s">
        <v>145</v>
      </c>
      <c r="H38" s="87"/>
      <c r="I38" s="89">
        <v>0.40972222222222199</v>
      </c>
      <c r="J38" s="89">
        <v>0.41319444444444398</v>
      </c>
      <c r="K38" s="114" t="s">
        <v>201</v>
      </c>
      <c r="L38" s="96" t="s">
        <v>168</v>
      </c>
      <c r="M38" s="211" t="s">
        <v>336</v>
      </c>
      <c r="N38" s="93" t="s">
        <v>179</v>
      </c>
      <c r="O38" s="107" t="s">
        <v>195</v>
      </c>
      <c r="P38" s="107" t="s">
        <v>195</v>
      </c>
      <c r="Q38" s="119" t="s">
        <v>290</v>
      </c>
    </row>
    <row r="39" spans="1:17" x14ac:dyDescent="0.25">
      <c r="A39" s="89">
        <v>0.41319444444444398</v>
      </c>
      <c r="B39" s="89">
        <v>0.41666666666666602</v>
      </c>
      <c r="C39" s="92" t="s">
        <v>142</v>
      </c>
      <c r="D39" s="84"/>
      <c r="E39" s="96" t="s">
        <v>165</v>
      </c>
      <c r="F39" s="84"/>
      <c r="G39" s="93" t="s">
        <v>145</v>
      </c>
      <c r="H39" s="87"/>
      <c r="I39" s="89">
        <v>0.41319444444444398</v>
      </c>
      <c r="J39" s="89">
        <v>0.41666666666666602</v>
      </c>
      <c r="K39" s="114" t="s">
        <v>201</v>
      </c>
      <c r="L39" s="96" t="s">
        <v>168</v>
      </c>
      <c r="M39" s="211" t="s">
        <v>336</v>
      </c>
      <c r="N39" s="93" t="s">
        <v>179</v>
      </c>
      <c r="O39" s="107" t="s">
        <v>195</v>
      </c>
      <c r="P39" s="107" t="s">
        <v>195</v>
      </c>
      <c r="Q39" s="119" t="s">
        <v>290</v>
      </c>
    </row>
    <row r="40" spans="1:17" x14ac:dyDescent="0.25">
      <c r="A40" s="89">
        <v>0.41666666666666602</v>
      </c>
      <c r="B40" s="89">
        <v>0.42013888888888901</v>
      </c>
      <c r="C40" s="92" t="s">
        <v>142</v>
      </c>
      <c r="D40" s="84"/>
      <c r="E40" s="94" t="s">
        <v>140</v>
      </c>
      <c r="F40" s="84"/>
      <c r="G40" s="93" t="s">
        <v>145</v>
      </c>
      <c r="H40" s="87"/>
      <c r="I40" s="89">
        <v>0.41666666666666602</v>
      </c>
      <c r="J40" s="89">
        <v>0.42013888888888901</v>
      </c>
      <c r="K40" s="114" t="s">
        <v>201</v>
      </c>
      <c r="L40" s="94" t="s">
        <v>433</v>
      </c>
      <c r="M40" s="211" t="s">
        <v>336</v>
      </c>
      <c r="N40" s="93" t="s">
        <v>179</v>
      </c>
      <c r="O40" s="107" t="s">
        <v>195</v>
      </c>
      <c r="P40" s="107" t="s">
        <v>195</v>
      </c>
      <c r="Q40" s="119" t="s">
        <v>215</v>
      </c>
    </row>
    <row r="41" spans="1:17" x14ac:dyDescent="0.25">
      <c r="A41" s="89">
        <v>0.42013888888888901</v>
      </c>
      <c r="B41" s="89">
        <v>0.42361111111111099</v>
      </c>
      <c r="C41" s="92" t="s">
        <v>142</v>
      </c>
      <c r="D41" s="84"/>
      <c r="E41" s="94" t="s">
        <v>140</v>
      </c>
      <c r="F41" s="84"/>
      <c r="G41" s="93" t="s">
        <v>145</v>
      </c>
      <c r="H41" s="87"/>
      <c r="I41" s="89">
        <v>0.42013888888888901</v>
      </c>
      <c r="J41" s="89">
        <v>0.42361111111111099</v>
      </c>
      <c r="K41" s="114" t="s">
        <v>201</v>
      </c>
      <c r="L41" s="94" t="s">
        <v>433</v>
      </c>
      <c r="M41" s="211" t="s">
        <v>336</v>
      </c>
      <c r="N41" s="93" t="s">
        <v>179</v>
      </c>
      <c r="O41" s="107" t="s">
        <v>195</v>
      </c>
      <c r="P41" s="107" t="s">
        <v>195</v>
      </c>
      <c r="Q41" s="119" t="s">
        <v>215</v>
      </c>
    </row>
    <row r="42" spans="1:17" x14ac:dyDescent="0.25">
      <c r="A42" s="89">
        <v>0.42361111111111099</v>
      </c>
      <c r="B42" s="89">
        <v>0.42708333333333331</v>
      </c>
      <c r="C42" s="92" t="s">
        <v>142</v>
      </c>
      <c r="D42" s="84"/>
      <c r="E42" s="100" t="s">
        <v>146</v>
      </c>
      <c r="F42" s="84"/>
      <c r="G42" s="94" t="s">
        <v>140</v>
      </c>
      <c r="H42" s="87"/>
      <c r="I42" s="89">
        <v>0.42361111111111099</v>
      </c>
      <c r="J42" s="89">
        <v>0.42708333333333331</v>
      </c>
      <c r="K42" s="114" t="s">
        <v>201</v>
      </c>
      <c r="L42" s="107" t="s">
        <v>195</v>
      </c>
      <c r="M42" s="94" t="s">
        <v>429</v>
      </c>
      <c r="N42" s="93" t="s">
        <v>184</v>
      </c>
      <c r="O42" s="110" t="s">
        <v>186</v>
      </c>
      <c r="P42" s="94" t="s">
        <v>429</v>
      </c>
      <c r="Q42" s="119" t="s">
        <v>215</v>
      </c>
    </row>
    <row r="43" spans="1:17" x14ac:dyDescent="0.25">
      <c r="A43" s="89">
        <v>0.42708333333333331</v>
      </c>
      <c r="B43" s="89">
        <v>0.43055555555555503</v>
      </c>
      <c r="C43" s="94" t="s">
        <v>140</v>
      </c>
      <c r="D43" s="84"/>
      <c r="E43" s="100" t="s">
        <v>146</v>
      </c>
      <c r="F43" s="84"/>
      <c r="G43" s="94" t="s">
        <v>140</v>
      </c>
      <c r="H43" s="87"/>
      <c r="I43" s="89">
        <v>0.42708333333333331</v>
      </c>
      <c r="J43" s="89">
        <v>0.43055555555555503</v>
      </c>
      <c r="K43" s="107" t="s">
        <v>195</v>
      </c>
      <c r="L43" s="107" t="s">
        <v>195</v>
      </c>
      <c r="M43" s="94" t="s">
        <v>429</v>
      </c>
      <c r="N43" s="93" t="s">
        <v>184</v>
      </c>
      <c r="O43" s="110" t="s">
        <v>186</v>
      </c>
      <c r="P43" s="94" t="s">
        <v>429</v>
      </c>
      <c r="Q43" s="119" t="s">
        <v>215</v>
      </c>
    </row>
    <row r="44" spans="1:17" x14ac:dyDescent="0.25">
      <c r="A44" s="89">
        <v>0.43055555555555503</v>
      </c>
      <c r="B44" s="89">
        <v>0.43402777777777701</v>
      </c>
      <c r="C44" s="94" t="s">
        <v>140</v>
      </c>
      <c r="D44" s="84"/>
      <c r="E44" s="100" t="s">
        <v>146</v>
      </c>
      <c r="F44" s="84"/>
      <c r="G44" s="92" t="s">
        <v>273</v>
      </c>
      <c r="H44" s="87"/>
      <c r="I44" s="89">
        <v>0.43055555555555503</v>
      </c>
      <c r="J44" s="89">
        <v>0.43402777777777701</v>
      </c>
      <c r="K44" s="114" t="s">
        <v>178</v>
      </c>
      <c r="L44" s="107" t="s">
        <v>195</v>
      </c>
      <c r="M44" s="107" t="s">
        <v>195</v>
      </c>
      <c r="N44" s="107" t="s">
        <v>195</v>
      </c>
      <c r="O44" s="110" t="s">
        <v>186</v>
      </c>
      <c r="P44" s="115" t="s">
        <v>178</v>
      </c>
      <c r="Q44" s="119" t="s">
        <v>215</v>
      </c>
    </row>
    <row r="45" spans="1:17" x14ac:dyDescent="0.25">
      <c r="A45" s="89">
        <v>0.43402777777777701</v>
      </c>
      <c r="B45" s="89">
        <v>0.4375</v>
      </c>
      <c r="C45" s="99" t="s">
        <v>161</v>
      </c>
      <c r="D45" s="84"/>
      <c r="E45" s="100" t="s">
        <v>146</v>
      </c>
      <c r="F45" s="84"/>
      <c r="G45" s="92" t="s">
        <v>273</v>
      </c>
      <c r="H45" s="87"/>
      <c r="I45" s="89">
        <v>0.43402777777777701</v>
      </c>
      <c r="J45" s="89">
        <v>0.4375</v>
      </c>
      <c r="K45" s="114" t="s">
        <v>178</v>
      </c>
      <c r="L45" s="96" t="s">
        <v>432</v>
      </c>
      <c r="M45" s="107" t="s">
        <v>195</v>
      </c>
      <c r="N45" s="107" t="s">
        <v>195</v>
      </c>
      <c r="O45" s="110" t="s">
        <v>186</v>
      </c>
      <c r="P45" s="115" t="s">
        <v>178</v>
      </c>
      <c r="Q45" s="119" t="s">
        <v>215</v>
      </c>
    </row>
    <row r="46" spans="1:17" x14ac:dyDescent="0.25">
      <c r="A46" s="89">
        <v>0.4375</v>
      </c>
      <c r="B46" s="89">
        <v>0.44097222222222199</v>
      </c>
      <c r="C46" s="99" t="s">
        <v>161</v>
      </c>
      <c r="D46" s="84"/>
      <c r="E46" s="100" t="s">
        <v>146</v>
      </c>
      <c r="F46" s="84"/>
      <c r="G46" s="92" t="s">
        <v>273</v>
      </c>
      <c r="H46" s="87"/>
      <c r="I46" s="89">
        <v>0.4375</v>
      </c>
      <c r="J46" s="89">
        <v>0.44097222222222199</v>
      </c>
      <c r="K46" s="114" t="s">
        <v>178</v>
      </c>
      <c r="L46" s="96" t="s">
        <v>432</v>
      </c>
      <c r="M46" s="107" t="s">
        <v>195</v>
      </c>
      <c r="N46" s="107" t="s">
        <v>195</v>
      </c>
      <c r="O46" s="110" t="s">
        <v>186</v>
      </c>
      <c r="P46" s="115" t="s">
        <v>178</v>
      </c>
      <c r="Q46" s="107" t="s">
        <v>195</v>
      </c>
    </row>
    <row r="47" spans="1:17" x14ac:dyDescent="0.25">
      <c r="A47" s="89">
        <v>0.44097222222222199</v>
      </c>
      <c r="B47" s="89">
        <v>0.44444444444444398</v>
      </c>
      <c r="C47" s="96" t="s">
        <v>164</v>
      </c>
      <c r="D47" s="84"/>
      <c r="E47" s="100" t="s">
        <v>146</v>
      </c>
      <c r="F47" s="84"/>
      <c r="G47" s="92" t="s">
        <v>273</v>
      </c>
      <c r="H47" s="87"/>
      <c r="I47" s="89">
        <v>0.44097222222222199</v>
      </c>
      <c r="J47" s="89">
        <v>0.44444444444444398</v>
      </c>
      <c r="K47" s="114" t="s">
        <v>178</v>
      </c>
      <c r="L47" s="96" t="s">
        <v>169</v>
      </c>
      <c r="M47" s="107" t="s">
        <v>195</v>
      </c>
      <c r="N47" s="107" t="s">
        <v>195</v>
      </c>
      <c r="O47" s="110" t="s">
        <v>186</v>
      </c>
      <c r="P47" s="115" t="s">
        <v>178</v>
      </c>
      <c r="Q47" s="107" t="s">
        <v>195</v>
      </c>
    </row>
    <row r="48" spans="1:17" x14ac:dyDescent="0.25">
      <c r="A48" s="89">
        <v>0.44444444444444398</v>
      </c>
      <c r="B48" s="89">
        <v>0.44791666666666602</v>
      </c>
      <c r="C48" s="96" t="s">
        <v>164</v>
      </c>
      <c r="D48" s="84"/>
      <c r="E48" s="100" t="s">
        <v>146</v>
      </c>
      <c r="F48" s="84"/>
      <c r="G48" s="92" t="s">
        <v>273</v>
      </c>
      <c r="H48" s="87"/>
      <c r="I48" s="89">
        <v>0.44444444444444398</v>
      </c>
      <c r="J48" s="89">
        <v>0.44791666666666602</v>
      </c>
      <c r="K48" s="114" t="s">
        <v>178</v>
      </c>
      <c r="L48" s="96" t="s">
        <v>169</v>
      </c>
      <c r="M48" s="107" t="s">
        <v>195</v>
      </c>
      <c r="N48" s="107" t="s">
        <v>195</v>
      </c>
      <c r="O48" s="110" t="s">
        <v>186</v>
      </c>
      <c r="P48" s="115" t="s">
        <v>178</v>
      </c>
      <c r="Q48" s="107" t="s">
        <v>195</v>
      </c>
    </row>
    <row r="49" spans="1:17" x14ac:dyDescent="0.25">
      <c r="A49" s="89">
        <v>0.44791666666666602</v>
      </c>
      <c r="B49" s="89">
        <v>0.45138888888888801</v>
      </c>
      <c r="C49" s="96" t="s">
        <v>164</v>
      </c>
      <c r="D49" s="84"/>
      <c r="E49" s="100" t="s">
        <v>146</v>
      </c>
      <c r="F49" s="84"/>
      <c r="G49" s="92" t="s">
        <v>273</v>
      </c>
      <c r="H49" s="87"/>
      <c r="I49" s="89">
        <v>0.44791666666666602</v>
      </c>
      <c r="J49" s="89">
        <v>0.45138888888888801</v>
      </c>
      <c r="K49" s="114" t="s">
        <v>178</v>
      </c>
      <c r="L49" s="96" t="s">
        <v>169</v>
      </c>
      <c r="M49" s="107" t="s">
        <v>195</v>
      </c>
      <c r="N49" s="107" t="s">
        <v>195</v>
      </c>
      <c r="O49" s="110" t="s">
        <v>186</v>
      </c>
      <c r="P49" s="115" t="s">
        <v>178</v>
      </c>
      <c r="Q49" s="107" t="s">
        <v>195</v>
      </c>
    </row>
    <row r="50" spans="1:17" x14ac:dyDescent="0.25">
      <c r="A50" s="89">
        <v>0.45138888888888801</v>
      </c>
      <c r="B50" s="89">
        <v>0.45486111111111099</v>
      </c>
      <c r="C50" s="96" t="s">
        <v>164</v>
      </c>
      <c r="D50" s="84"/>
      <c r="E50" s="100" t="s">
        <v>146</v>
      </c>
      <c r="F50" s="84"/>
      <c r="G50" s="92" t="s">
        <v>273</v>
      </c>
      <c r="H50" s="87"/>
      <c r="I50" s="89">
        <v>0.45138888888888801</v>
      </c>
      <c r="J50" s="89">
        <v>0.45486111111111099</v>
      </c>
      <c r="K50" s="114" t="s">
        <v>178</v>
      </c>
      <c r="L50" s="96" t="s">
        <v>169</v>
      </c>
      <c r="M50" s="107" t="s">
        <v>195</v>
      </c>
      <c r="N50" s="107" t="s">
        <v>195</v>
      </c>
      <c r="O50" s="110" t="s">
        <v>186</v>
      </c>
      <c r="P50" s="115" t="s">
        <v>178</v>
      </c>
      <c r="Q50" s="107" t="s">
        <v>195</v>
      </c>
    </row>
    <row r="51" spans="1:17" x14ac:dyDescent="0.25">
      <c r="A51" s="89">
        <v>0.45486111111111099</v>
      </c>
      <c r="B51" s="89">
        <v>0.45833333333333298</v>
      </c>
      <c r="C51" s="96" t="s">
        <v>164</v>
      </c>
      <c r="D51" s="84"/>
      <c r="E51" s="95" t="s">
        <v>166</v>
      </c>
      <c r="F51" s="84"/>
      <c r="G51" s="92" t="s">
        <v>273</v>
      </c>
      <c r="H51" s="87"/>
      <c r="I51" s="89">
        <v>0.45486111111111099</v>
      </c>
      <c r="J51" s="89">
        <v>0.45833333333333298</v>
      </c>
      <c r="K51" s="114" t="s">
        <v>178</v>
      </c>
      <c r="L51" s="96" t="s">
        <v>169</v>
      </c>
      <c r="M51" s="95" t="s">
        <v>183</v>
      </c>
      <c r="N51" s="107" t="s">
        <v>195</v>
      </c>
      <c r="O51" s="210" t="s">
        <v>331</v>
      </c>
      <c r="P51" s="115" t="s">
        <v>178</v>
      </c>
      <c r="Q51" s="107" t="s">
        <v>195</v>
      </c>
    </row>
    <row r="52" spans="1:17" x14ac:dyDescent="0.25">
      <c r="A52" s="89">
        <v>0.45833333333333331</v>
      </c>
      <c r="B52" s="89">
        <v>0.46180555555555558</v>
      </c>
      <c r="C52" s="96" t="s">
        <v>164</v>
      </c>
      <c r="D52" s="84"/>
      <c r="E52" s="95" t="s">
        <v>166</v>
      </c>
      <c r="F52" s="84"/>
      <c r="G52" s="92" t="s">
        <v>273</v>
      </c>
      <c r="H52" s="87"/>
      <c r="I52" s="89">
        <v>0.45833333333333331</v>
      </c>
      <c r="J52" s="89">
        <v>0.46180555555555558</v>
      </c>
      <c r="K52" s="114" t="s">
        <v>178</v>
      </c>
      <c r="L52" s="96" t="s">
        <v>169</v>
      </c>
      <c r="M52" s="95" t="s">
        <v>183</v>
      </c>
      <c r="N52" s="107" t="s">
        <v>195</v>
      </c>
      <c r="O52" s="210" t="s">
        <v>331</v>
      </c>
      <c r="P52" s="115" t="s">
        <v>178</v>
      </c>
      <c r="Q52" s="107" t="s">
        <v>195</v>
      </c>
    </row>
    <row r="53" spans="1:17" x14ac:dyDescent="0.25">
      <c r="A53" s="89">
        <v>0.46180555555555558</v>
      </c>
      <c r="B53" s="89">
        <v>0.46527777777777773</v>
      </c>
      <c r="C53" s="96" t="s">
        <v>164</v>
      </c>
      <c r="D53" s="84"/>
      <c r="E53" s="95" t="s">
        <v>166</v>
      </c>
      <c r="F53" s="84"/>
      <c r="G53" s="92" t="s">
        <v>273</v>
      </c>
      <c r="H53" s="87"/>
      <c r="I53" s="89">
        <v>0.46180555555555558</v>
      </c>
      <c r="J53" s="89">
        <v>0.46527777777777773</v>
      </c>
      <c r="K53" s="114" t="s">
        <v>178</v>
      </c>
      <c r="L53" s="96" t="s">
        <v>169</v>
      </c>
      <c r="M53" s="95" t="s">
        <v>183</v>
      </c>
      <c r="N53" s="107" t="s">
        <v>195</v>
      </c>
      <c r="O53" s="210" t="s">
        <v>331</v>
      </c>
      <c r="P53" s="115" t="s">
        <v>178</v>
      </c>
      <c r="Q53" s="107" t="s">
        <v>195</v>
      </c>
    </row>
    <row r="54" spans="1:17" x14ac:dyDescent="0.25">
      <c r="A54" s="89">
        <v>0.46527777777777701</v>
      </c>
      <c r="B54" s="89">
        <v>0.468749999999999</v>
      </c>
      <c r="C54" s="96" t="s">
        <v>164</v>
      </c>
      <c r="D54" s="84"/>
      <c r="E54" s="95" t="s">
        <v>166</v>
      </c>
      <c r="F54" s="84"/>
      <c r="G54" s="92" t="s">
        <v>273</v>
      </c>
      <c r="H54" s="87"/>
      <c r="I54" s="89">
        <v>0.46527777777777701</v>
      </c>
      <c r="J54" s="89">
        <v>0.468749999999999</v>
      </c>
      <c r="K54" s="114" t="s">
        <v>178</v>
      </c>
      <c r="L54" s="96" t="s">
        <v>169</v>
      </c>
      <c r="M54" s="95" t="s">
        <v>183</v>
      </c>
      <c r="N54" s="107" t="s">
        <v>195</v>
      </c>
      <c r="O54" s="210" t="s">
        <v>331</v>
      </c>
      <c r="P54" s="115" t="s">
        <v>178</v>
      </c>
      <c r="Q54" s="107" t="s">
        <v>195</v>
      </c>
    </row>
    <row r="55" spans="1:17" x14ac:dyDescent="0.25">
      <c r="A55" s="89">
        <v>0.468749999999999</v>
      </c>
      <c r="B55" s="89">
        <v>0.47222222222222199</v>
      </c>
      <c r="C55" s="96" t="s">
        <v>165</v>
      </c>
      <c r="D55" s="84"/>
      <c r="E55" s="95" t="s">
        <v>166</v>
      </c>
      <c r="F55" s="84"/>
      <c r="G55" s="92" t="s">
        <v>274</v>
      </c>
      <c r="H55" s="87"/>
      <c r="I55" s="89">
        <v>0.468749999999999</v>
      </c>
      <c r="J55" s="89">
        <v>0.47222222222222199</v>
      </c>
      <c r="K55" s="92" t="s">
        <v>177</v>
      </c>
      <c r="L55" s="96" t="s">
        <v>170</v>
      </c>
      <c r="M55" s="95" t="s">
        <v>183</v>
      </c>
      <c r="N55" s="107" t="s">
        <v>195</v>
      </c>
      <c r="O55" s="210" t="s">
        <v>331</v>
      </c>
      <c r="P55" s="115" t="s">
        <v>177</v>
      </c>
      <c r="Q55" s="107" t="s">
        <v>195</v>
      </c>
    </row>
    <row r="56" spans="1:17" x14ac:dyDescent="0.25">
      <c r="A56" s="89">
        <v>0.47222222222222199</v>
      </c>
      <c r="B56" s="89">
        <v>0.47569444444444398</v>
      </c>
      <c r="C56" s="96" t="s">
        <v>165</v>
      </c>
      <c r="D56" s="84"/>
      <c r="E56" s="95" t="s">
        <v>166</v>
      </c>
      <c r="F56" s="84"/>
      <c r="G56" s="92" t="s">
        <v>274</v>
      </c>
      <c r="H56" s="87"/>
      <c r="I56" s="89">
        <v>0.47222222222222199</v>
      </c>
      <c r="J56" s="89">
        <v>0.47569444444444398</v>
      </c>
      <c r="K56" s="92" t="s">
        <v>177</v>
      </c>
      <c r="L56" s="96" t="s">
        <v>170</v>
      </c>
      <c r="M56" s="95" t="s">
        <v>183</v>
      </c>
      <c r="N56" s="107" t="s">
        <v>195</v>
      </c>
      <c r="O56" s="210" t="s">
        <v>331</v>
      </c>
      <c r="P56" s="115" t="s">
        <v>177</v>
      </c>
      <c r="Q56" s="107" t="s">
        <v>195</v>
      </c>
    </row>
    <row r="57" spans="1:17" x14ac:dyDescent="0.25">
      <c r="A57" s="89">
        <v>0.47569444444444398</v>
      </c>
      <c r="B57" s="89">
        <v>0.47916666666666669</v>
      </c>
      <c r="C57" s="96" t="s">
        <v>165</v>
      </c>
      <c r="D57" s="84"/>
      <c r="E57" s="95" t="s">
        <v>166</v>
      </c>
      <c r="F57" s="84"/>
      <c r="G57" s="92" t="s">
        <v>274</v>
      </c>
      <c r="H57" s="87"/>
      <c r="I57" s="89">
        <v>0.47569444444444398</v>
      </c>
      <c r="J57" s="89">
        <v>0.47916666666666669</v>
      </c>
      <c r="K57" s="92" t="s">
        <v>177</v>
      </c>
      <c r="L57" s="96" t="s">
        <v>170</v>
      </c>
      <c r="M57" s="95" t="s">
        <v>183</v>
      </c>
      <c r="N57" s="107" t="s">
        <v>195</v>
      </c>
      <c r="O57" s="210" t="s">
        <v>331</v>
      </c>
      <c r="P57" s="115" t="s">
        <v>177</v>
      </c>
      <c r="Q57" s="107" t="s">
        <v>195</v>
      </c>
    </row>
    <row r="58" spans="1:17" x14ac:dyDescent="0.25">
      <c r="A58" s="89">
        <v>0.47916666666666669</v>
      </c>
      <c r="B58" s="89">
        <v>0.48263888888888801</v>
      </c>
      <c r="C58" s="96" t="s">
        <v>165</v>
      </c>
      <c r="D58" s="84"/>
      <c r="E58" s="95" t="s">
        <v>166</v>
      </c>
      <c r="F58" s="84"/>
      <c r="G58" s="92" t="s">
        <v>274</v>
      </c>
      <c r="H58" s="87"/>
      <c r="I58" s="89">
        <v>0.47916666666666669</v>
      </c>
      <c r="J58" s="89">
        <v>0.48263888888888801</v>
      </c>
      <c r="K58" s="92" t="s">
        <v>177</v>
      </c>
      <c r="L58" s="96" t="s">
        <v>170</v>
      </c>
      <c r="M58" s="95" t="s">
        <v>183</v>
      </c>
      <c r="N58" s="107" t="s">
        <v>195</v>
      </c>
      <c r="O58" s="210" t="s">
        <v>331</v>
      </c>
      <c r="P58" s="115" t="s">
        <v>177</v>
      </c>
      <c r="Q58" s="107" t="s">
        <v>195</v>
      </c>
    </row>
    <row r="59" spans="1:17" x14ac:dyDescent="0.25">
      <c r="A59" s="89">
        <v>0.48263888888888801</v>
      </c>
      <c r="B59" s="89">
        <v>0.48611111111110999</v>
      </c>
      <c r="C59" s="96" t="s">
        <v>165</v>
      </c>
      <c r="D59" s="84"/>
      <c r="E59" s="95" t="s">
        <v>166</v>
      </c>
      <c r="F59" s="84"/>
      <c r="G59" s="92" t="s">
        <v>274</v>
      </c>
      <c r="H59" s="87"/>
      <c r="I59" s="89">
        <v>0.48263888888888801</v>
      </c>
      <c r="J59" s="89">
        <v>0.48611111111110999</v>
      </c>
      <c r="K59" s="92" t="s">
        <v>177</v>
      </c>
      <c r="L59" s="96" t="s">
        <v>170</v>
      </c>
      <c r="M59" s="95" t="s">
        <v>183</v>
      </c>
      <c r="N59" s="107" t="s">
        <v>195</v>
      </c>
      <c r="O59" s="210" t="s">
        <v>331</v>
      </c>
      <c r="P59" s="115" t="s">
        <v>177</v>
      </c>
      <c r="Q59" s="107" t="s">
        <v>195</v>
      </c>
    </row>
    <row r="60" spans="1:17" x14ac:dyDescent="0.25">
      <c r="A60" s="89">
        <v>0.48611111111110999</v>
      </c>
      <c r="B60" s="89">
        <v>0.48958333333333298</v>
      </c>
      <c r="C60" s="96" t="s">
        <v>165</v>
      </c>
      <c r="D60" s="84"/>
      <c r="E60" s="93" t="s">
        <v>145</v>
      </c>
      <c r="F60" s="84"/>
      <c r="G60" s="92" t="s">
        <v>142</v>
      </c>
      <c r="H60" s="87"/>
      <c r="I60" s="89">
        <v>0.48611111111110999</v>
      </c>
      <c r="J60" s="89">
        <v>0.48958333333333298</v>
      </c>
      <c r="K60" s="92" t="s">
        <v>218</v>
      </c>
      <c r="L60" s="96" t="s">
        <v>170</v>
      </c>
      <c r="M60" s="107" t="s">
        <v>195</v>
      </c>
      <c r="N60" s="93" t="s">
        <v>184</v>
      </c>
      <c r="O60" s="210" t="s">
        <v>331</v>
      </c>
      <c r="P60" s="255" t="s">
        <v>218</v>
      </c>
      <c r="Q60" s="107" t="s">
        <v>195</v>
      </c>
    </row>
    <row r="61" spans="1:17" x14ac:dyDescent="0.25">
      <c r="A61" s="89">
        <v>0.48958333333333298</v>
      </c>
      <c r="B61" s="89">
        <v>0.49305555555555503</v>
      </c>
      <c r="C61" s="96" t="s">
        <v>165</v>
      </c>
      <c r="D61" s="84"/>
      <c r="E61" s="93" t="s">
        <v>145</v>
      </c>
      <c r="F61" s="84"/>
      <c r="G61" s="92" t="s">
        <v>142</v>
      </c>
      <c r="H61" s="87"/>
      <c r="I61" s="89">
        <v>0.48958333333333298</v>
      </c>
      <c r="J61" s="89">
        <v>0.49305555555555503</v>
      </c>
      <c r="K61" s="92" t="s">
        <v>218</v>
      </c>
      <c r="L61" s="96" t="s">
        <v>170</v>
      </c>
      <c r="M61" s="107" t="s">
        <v>195</v>
      </c>
      <c r="N61" s="93" t="s">
        <v>184</v>
      </c>
      <c r="O61" s="210" t="s">
        <v>331</v>
      </c>
      <c r="P61" s="210" t="s">
        <v>333</v>
      </c>
      <c r="Q61" s="107" t="s">
        <v>195</v>
      </c>
    </row>
    <row r="62" spans="1:17" x14ac:dyDescent="0.25">
      <c r="A62" s="89">
        <v>0.49305555555555503</v>
      </c>
      <c r="B62" s="89">
        <v>0.49652777777777701</v>
      </c>
      <c r="C62" s="96" t="s">
        <v>165</v>
      </c>
      <c r="D62" s="84"/>
      <c r="E62" s="93" t="s">
        <v>145</v>
      </c>
      <c r="F62" s="84"/>
      <c r="G62" s="92" t="s">
        <v>142</v>
      </c>
      <c r="H62" s="87"/>
      <c r="I62" s="89">
        <v>0.49305555555555503</v>
      </c>
      <c r="J62" s="89">
        <v>0.49652777777777701</v>
      </c>
      <c r="K62" s="92" t="s">
        <v>218</v>
      </c>
      <c r="L62" s="96" t="s">
        <v>170</v>
      </c>
      <c r="M62" s="107" t="s">
        <v>195</v>
      </c>
      <c r="N62" s="93" t="s">
        <v>184</v>
      </c>
      <c r="O62" s="210" t="s">
        <v>331</v>
      </c>
      <c r="P62" s="210" t="s">
        <v>333</v>
      </c>
      <c r="Q62" s="107" t="s">
        <v>195</v>
      </c>
    </row>
    <row r="63" spans="1:17" x14ac:dyDescent="0.25">
      <c r="A63" s="89">
        <v>0.49652777777777701</v>
      </c>
      <c r="B63" s="89">
        <v>0.499999999999999</v>
      </c>
      <c r="C63" s="100" t="s">
        <v>146</v>
      </c>
      <c r="D63" s="84"/>
      <c r="E63" s="93" t="s">
        <v>145</v>
      </c>
      <c r="F63" s="84"/>
      <c r="G63" s="92" t="s">
        <v>142</v>
      </c>
      <c r="H63" s="87"/>
      <c r="I63" s="89">
        <v>0.49652777777777701</v>
      </c>
      <c r="J63" s="89">
        <v>0.499999999999999</v>
      </c>
      <c r="K63" s="92" t="s">
        <v>218</v>
      </c>
      <c r="L63" s="211" t="s">
        <v>337</v>
      </c>
      <c r="M63" s="107" t="s">
        <v>195</v>
      </c>
      <c r="N63" s="93" t="s">
        <v>184</v>
      </c>
      <c r="O63" s="100" t="s">
        <v>182</v>
      </c>
      <c r="P63" s="210" t="s">
        <v>333</v>
      </c>
      <c r="Q63" s="107" t="s">
        <v>195</v>
      </c>
    </row>
    <row r="64" spans="1:17" x14ac:dyDescent="0.25">
      <c r="A64" s="89">
        <v>0.499999999999999</v>
      </c>
      <c r="B64" s="89">
        <v>0.50347222222222099</v>
      </c>
      <c r="C64" s="100" t="s">
        <v>146</v>
      </c>
      <c r="D64" s="84"/>
      <c r="E64" s="93" t="s">
        <v>145</v>
      </c>
      <c r="F64" s="84"/>
      <c r="G64" s="92" t="s">
        <v>142</v>
      </c>
      <c r="H64" s="87"/>
      <c r="I64" s="89">
        <v>0.499999999999999</v>
      </c>
      <c r="J64" s="89">
        <v>0.50347222222222099</v>
      </c>
      <c r="K64" s="92" t="s">
        <v>218</v>
      </c>
      <c r="L64" s="211" t="s">
        <v>337</v>
      </c>
      <c r="M64" s="107" t="s">
        <v>195</v>
      </c>
      <c r="N64" s="93" t="s">
        <v>184</v>
      </c>
      <c r="O64" s="100" t="s">
        <v>182</v>
      </c>
      <c r="P64" s="210" t="s">
        <v>333</v>
      </c>
      <c r="Q64" s="107" t="s">
        <v>195</v>
      </c>
    </row>
    <row r="65" spans="1:17" x14ac:dyDescent="0.25">
      <c r="A65" s="89">
        <v>0.50347222222222099</v>
      </c>
      <c r="B65" s="89">
        <v>0.50694444444444398</v>
      </c>
      <c r="C65" s="100" t="s">
        <v>146</v>
      </c>
      <c r="D65" s="84"/>
      <c r="E65" s="93" t="s">
        <v>145</v>
      </c>
      <c r="F65" s="84"/>
      <c r="G65" s="95" t="s">
        <v>166</v>
      </c>
      <c r="H65" s="87"/>
      <c r="I65" s="89">
        <v>0.50347222222222099</v>
      </c>
      <c r="J65" s="89">
        <v>0.50694444444444398</v>
      </c>
      <c r="K65" s="210" t="s">
        <v>331</v>
      </c>
      <c r="L65" s="211" t="s">
        <v>337</v>
      </c>
      <c r="M65" s="95" t="s">
        <v>187</v>
      </c>
      <c r="N65" s="93" t="s">
        <v>184</v>
      </c>
      <c r="O65" s="100" t="s">
        <v>182</v>
      </c>
      <c r="P65" s="210" t="s">
        <v>333</v>
      </c>
      <c r="Q65" s="107" t="s">
        <v>195</v>
      </c>
    </row>
    <row r="66" spans="1:17" x14ac:dyDescent="0.25">
      <c r="A66" s="89">
        <v>0.50694444444444398</v>
      </c>
      <c r="B66" s="89">
        <v>0.51041666666666596</v>
      </c>
      <c r="C66" s="100" t="s">
        <v>146</v>
      </c>
      <c r="D66" s="84"/>
      <c r="E66" s="93" t="s">
        <v>145</v>
      </c>
      <c r="F66" s="84"/>
      <c r="G66" s="95" t="s">
        <v>166</v>
      </c>
      <c r="H66" s="87"/>
      <c r="I66" s="89">
        <v>0.50694444444444398</v>
      </c>
      <c r="J66" s="89">
        <v>0.51041666666666596</v>
      </c>
      <c r="K66" s="210" t="s">
        <v>331</v>
      </c>
      <c r="L66" s="211" t="s">
        <v>337</v>
      </c>
      <c r="M66" s="95" t="s">
        <v>187</v>
      </c>
      <c r="N66" s="93" t="s">
        <v>184</v>
      </c>
      <c r="O66" s="100" t="s">
        <v>182</v>
      </c>
      <c r="P66" s="210" t="s">
        <v>333</v>
      </c>
      <c r="Q66" s="107" t="s">
        <v>195</v>
      </c>
    </row>
    <row r="67" spans="1:17" x14ac:dyDescent="0.25">
      <c r="A67" s="89">
        <v>0.51041666666666596</v>
      </c>
      <c r="B67" s="89">
        <v>0.51388888888888795</v>
      </c>
      <c r="C67" s="100" t="s">
        <v>146</v>
      </c>
      <c r="D67" s="84"/>
      <c r="E67" s="93" t="s">
        <v>145</v>
      </c>
      <c r="F67" s="84"/>
      <c r="G67" s="95" t="s">
        <v>166</v>
      </c>
      <c r="H67" s="87"/>
      <c r="I67" s="89">
        <v>0.51041666666666596</v>
      </c>
      <c r="J67" s="89">
        <v>0.51388888888888795</v>
      </c>
      <c r="K67" s="210" t="s">
        <v>331</v>
      </c>
      <c r="L67" s="211" t="s">
        <v>337</v>
      </c>
      <c r="M67" s="95" t="s">
        <v>187</v>
      </c>
      <c r="N67" s="93" t="s">
        <v>184</v>
      </c>
      <c r="O67" s="100" t="s">
        <v>182</v>
      </c>
      <c r="P67" s="210" t="s">
        <v>333</v>
      </c>
      <c r="Q67" s="107" t="s">
        <v>195</v>
      </c>
    </row>
    <row r="68" spans="1:17" x14ac:dyDescent="0.25">
      <c r="A68" s="89">
        <v>0.51388888888888795</v>
      </c>
      <c r="B68" s="89">
        <v>0.51736111111111005</v>
      </c>
      <c r="C68" s="100" t="s">
        <v>146</v>
      </c>
      <c r="D68" s="84"/>
      <c r="E68" s="93" t="s">
        <v>145</v>
      </c>
      <c r="F68" s="84"/>
      <c r="G68" s="95" t="s">
        <v>166</v>
      </c>
      <c r="H68" s="87"/>
      <c r="I68" s="89">
        <v>0.51388888888888795</v>
      </c>
      <c r="J68" s="89">
        <v>0.51736111111111005</v>
      </c>
      <c r="K68" s="210" t="s">
        <v>331</v>
      </c>
      <c r="L68" s="211" t="s">
        <v>337</v>
      </c>
      <c r="M68" s="95" t="s">
        <v>187</v>
      </c>
      <c r="N68" s="93" t="s">
        <v>184</v>
      </c>
      <c r="O68" s="100" t="s">
        <v>182</v>
      </c>
      <c r="P68" s="210" t="s">
        <v>333</v>
      </c>
      <c r="Q68" s="107" t="s">
        <v>195</v>
      </c>
    </row>
    <row r="69" spans="1:17" x14ac:dyDescent="0.25">
      <c r="A69" s="89">
        <v>0.51736111111111005</v>
      </c>
      <c r="B69" s="89">
        <v>0.52083333333333304</v>
      </c>
      <c r="C69" s="94" t="s">
        <v>448</v>
      </c>
      <c r="D69" s="84"/>
      <c r="E69" s="94" t="s">
        <v>448</v>
      </c>
      <c r="F69" s="84"/>
      <c r="G69" s="94" t="s">
        <v>448</v>
      </c>
      <c r="H69" s="87"/>
      <c r="I69" s="89">
        <v>0.51736111111111005</v>
      </c>
      <c r="J69" s="89">
        <v>0.52083333333333304</v>
      </c>
      <c r="K69" s="210" t="s">
        <v>331</v>
      </c>
      <c r="L69" s="211" t="s">
        <v>337</v>
      </c>
      <c r="M69" s="95" t="s">
        <v>199</v>
      </c>
      <c r="N69" s="93" t="s">
        <v>199</v>
      </c>
      <c r="O69" s="100" t="s">
        <v>434</v>
      </c>
      <c r="P69" s="210" t="s">
        <v>333</v>
      </c>
      <c r="Q69" s="119" t="s">
        <v>198</v>
      </c>
    </row>
    <row r="70" spans="1:17" x14ac:dyDescent="0.25">
      <c r="A70" s="89">
        <v>0.52083333333333304</v>
      </c>
      <c r="B70" s="89">
        <v>0.52430555555555503</v>
      </c>
      <c r="C70" s="94" t="s">
        <v>448</v>
      </c>
      <c r="D70" s="84"/>
      <c r="E70" s="94" t="s">
        <v>448</v>
      </c>
      <c r="F70" s="84"/>
      <c r="G70" s="94" t="s">
        <v>448</v>
      </c>
      <c r="H70" s="87"/>
      <c r="I70" s="89">
        <v>0.52083333333333304</v>
      </c>
      <c r="J70" s="89">
        <v>0.52430555555555503</v>
      </c>
      <c r="K70" s="210" t="s">
        <v>331</v>
      </c>
      <c r="L70" s="211" t="s">
        <v>337</v>
      </c>
      <c r="M70" s="95" t="s">
        <v>199</v>
      </c>
      <c r="N70" s="93" t="s">
        <v>199</v>
      </c>
      <c r="O70" s="100" t="s">
        <v>434</v>
      </c>
      <c r="P70" s="107" t="s">
        <v>195</v>
      </c>
      <c r="Q70" s="119" t="s">
        <v>198</v>
      </c>
    </row>
    <row r="71" spans="1:17" x14ac:dyDescent="0.25">
      <c r="A71" s="89">
        <v>0.52430555555555503</v>
      </c>
      <c r="B71" s="89">
        <v>0.52777777777777701</v>
      </c>
      <c r="C71" s="94" t="s">
        <v>448</v>
      </c>
      <c r="D71" s="84"/>
      <c r="E71" s="94" t="s">
        <v>448</v>
      </c>
      <c r="F71" s="84"/>
      <c r="G71" s="94" t="s">
        <v>448</v>
      </c>
      <c r="H71" s="87"/>
      <c r="I71" s="89">
        <v>0.52430555555555503</v>
      </c>
      <c r="J71" s="89">
        <v>0.52777777777777701</v>
      </c>
      <c r="K71" s="210" t="s">
        <v>331</v>
      </c>
      <c r="L71" s="211" t="s">
        <v>337</v>
      </c>
      <c r="M71" s="95" t="s">
        <v>199</v>
      </c>
      <c r="N71" s="93" t="s">
        <v>199</v>
      </c>
      <c r="O71" s="100" t="s">
        <v>434</v>
      </c>
      <c r="P71" s="107" t="s">
        <v>195</v>
      </c>
      <c r="Q71" s="119" t="s">
        <v>198</v>
      </c>
    </row>
    <row r="72" spans="1:17" x14ac:dyDescent="0.25">
      <c r="A72" s="89">
        <v>0.52777777777777701</v>
      </c>
      <c r="B72" s="89">
        <v>0.531249999999999</v>
      </c>
      <c r="C72" s="94" t="s">
        <v>448</v>
      </c>
      <c r="D72" s="84"/>
      <c r="E72" s="94" t="s">
        <v>448</v>
      </c>
      <c r="F72" s="84"/>
      <c r="G72" s="94" t="s">
        <v>448</v>
      </c>
      <c r="H72" s="87"/>
      <c r="I72" s="89">
        <v>0.52777777777777701</v>
      </c>
      <c r="J72" s="89">
        <v>0.531249999999999</v>
      </c>
      <c r="K72" s="210" t="s">
        <v>331</v>
      </c>
      <c r="L72" s="211" t="s">
        <v>334</v>
      </c>
      <c r="M72" s="95" t="s">
        <v>199</v>
      </c>
      <c r="N72" s="93" t="s">
        <v>199</v>
      </c>
      <c r="O72" s="100" t="s">
        <v>434</v>
      </c>
      <c r="P72" s="107" t="s">
        <v>195</v>
      </c>
      <c r="Q72" s="119" t="s">
        <v>198</v>
      </c>
    </row>
    <row r="73" spans="1:17" x14ac:dyDescent="0.25">
      <c r="A73" s="89">
        <v>0.531249999999999</v>
      </c>
      <c r="B73" s="89">
        <v>0.53472222222222099</v>
      </c>
      <c r="C73" s="94" t="s">
        <v>448</v>
      </c>
      <c r="D73" s="84"/>
      <c r="E73" s="94" t="s">
        <v>448</v>
      </c>
      <c r="F73" s="84"/>
      <c r="G73" s="94" t="s">
        <v>448</v>
      </c>
      <c r="H73" s="87"/>
      <c r="I73" s="89">
        <v>0.531249999999999</v>
      </c>
      <c r="J73" s="89">
        <v>0.53472222222222099</v>
      </c>
      <c r="K73" s="210" t="s">
        <v>331</v>
      </c>
      <c r="L73" s="211" t="s">
        <v>334</v>
      </c>
      <c r="M73" s="95" t="s">
        <v>199</v>
      </c>
      <c r="N73" s="93" t="s">
        <v>199</v>
      </c>
      <c r="O73" s="100" t="s">
        <v>434</v>
      </c>
      <c r="P73" s="107" t="s">
        <v>195</v>
      </c>
      <c r="Q73" s="119" t="s">
        <v>198</v>
      </c>
    </row>
    <row r="74" spans="1:17" x14ac:dyDescent="0.25">
      <c r="A74" s="89">
        <v>0.53472222222222099</v>
      </c>
      <c r="B74" s="89">
        <v>0.53819444444444398</v>
      </c>
      <c r="C74" s="94" t="s">
        <v>448</v>
      </c>
      <c r="D74" s="84"/>
      <c r="E74" s="94" t="s">
        <v>448</v>
      </c>
      <c r="F74" s="84"/>
      <c r="G74" s="94" t="s">
        <v>448</v>
      </c>
      <c r="H74" s="87"/>
      <c r="I74" s="89">
        <v>0.53472222222222099</v>
      </c>
      <c r="J74" s="89">
        <v>0.53819444444444398</v>
      </c>
      <c r="K74" s="210" t="s">
        <v>331</v>
      </c>
      <c r="L74" s="211" t="s">
        <v>334</v>
      </c>
      <c r="M74" s="95" t="s">
        <v>199</v>
      </c>
      <c r="N74" s="93" t="s">
        <v>199</v>
      </c>
      <c r="O74" s="100" t="s">
        <v>434</v>
      </c>
      <c r="P74" s="107" t="s">
        <v>195</v>
      </c>
      <c r="Q74" s="119" t="s">
        <v>198</v>
      </c>
    </row>
    <row r="75" spans="1:17" x14ac:dyDescent="0.25">
      <c r="A75" s="89">
        <v>0.53819444444444398</v>
      </c>
      <c r="B75" s="89">
        <v>0.54166666666666596</v>
      </c>
      <c r="C75" s="94" t="s">
        <v>448</v>
      </c>
      <c r="D75" s="84"/>
      <c r="E75" s="94" t="s">
        <v>448</v>
      </c>
      <c r="F75" s="84"/>
      <c r="G75" s="94" t="s">
        <v>448</v>
      </c>
      <c r="H75" s="87"/>
      <c r="I75" s="89">
        <v>0.53819444444444398</v>
      </c>
      <c r="J75" s="89">
        <v>0.54166666666666596</v>
      </c>
      <c r="K75" s="210" t="s">
        <v>331</v>
      </c>
      <c r="L75" s="211" t="s">
        <v>334</v>
      </c>
      <c r="M75" s="95" t="s">
        <v>199</v>
      </c>
      <c r="N75" s="93" t="s">
        <v>199</v>
      </c>
      <c r="O75" s="100" t="s">
        <v>434</v>
      </c>
      <c r="P75" s="107" t="s">
        <v>195</v>
      </c>
      <c r="Q75" s="119" t="s">
        <v>198</v>
      </c>
    </row>
    <row r="76" spans="1:17" x14ac:dyDescent="0.25">
      <c r="A76" s="89">
        <v>4.1666666666666664E-2</v>
      </c>
      <c r="B76" s="89">
        <v>4.5138888888888888E-2</v>
      </c>
      <c r="C76" s="94" t="s">
        <v>448</v>
      </c>
      <c r="D76" s="84"/>
      <c r="E76" s="94" t="s">
        <v>448</v>
      </c>
      <c r="F76" s="84"/>
      <c r="G76" s="94" t="s">
        <v>448</v>
      </c>
      <c r="H76" s="87"/>
      <c r="I76" s="89">
        <v>4.1666666666666664E-2</v>
      </c>
      <c r="J76" s="89">
        <v>4.5138888888888888E-2</v>
      </c>
      <c r="K76" s="210" t="s">
        <v>331</v>
      </c>
      <c r="L76" s="211" t="s">
        <v>334</v>
      </c>
      <c r="M76" s="95" t="s">
        <v>199</v>
      </c>
      <c r="N76" s="93" t="s">
        <v>199</v>
      </c>
      <c r="O76" s="100" t="s">
        <v>434</v>
      </c>
      <c r="P76" s="107" t="s">
        <v>195</v>
      </c>
      <c r="Q76" s="119" t="s">
        <v>198</v>
      </c>
    </row>
    <row r="77" spans="1:17" x14ac:dyDescent="0.25">
      <c r="A77" s="89">
        <v>4.5138888888888888E-2</v>
      </c>
      <c r="B77" s="89">
        <v>4.8611111111111112E-2</v>
      </c>
      <c r="C77" s="94" t="s">
        <v>448</v>
      </c>
      <c r="D77" s="84"/>
      <c r="E77" s="94" t="s">
        <v>448</v>
      </c>
      <c r="F77" s="84"/>
      <c r="G77" s="94" t="s">
        <v>448</v>
      </c>
      <c r="H77" s="87"/>
      <c r="I77" s="89">
        <v>4.5138888888888888E-2</v>
      </c>
      <c r="J77" s="89">
        <v>4.8611111111111112E-2</v>
      </c>
      <c r="K77" s="107" t="s">
        <v>195</v>
      </c>
      <c r="L77" s="211" t="s">
        <v>334</v>
      </c>
      <c r="M77" s="95" t="s">
        <v>199</v>
      </c>
      <c r="N77" s="93" t="s">
        <v>199</v>
      </c>
      <c r="O77" s="100" t="s">
        <v>434</v>
      </c>
      <c r="P77" s="107" t="s">
        <v>195</v>
      </c>
      <c r="Q77" s="119" t="s">
        <v>198</v>
      </c>
    </row>
    <row r="78" spans="1:17" x14ac:dyDescent="0.25">
      <c r="A78" s="89">
        <v>4.8611111111111098E-2</v>
      </c>
      <c r="B78" s="89">
        <v>5.2083333333333301E-2</v>
      </c>
      <c r="C78" s="97" t="s">
        <v>155</v>
      </c>
      <c r="D78" s="84"/>
      <c r="E78" s="97" t="s">
        <v>155</v>
      </c>
      <c r="F78" s="84"/>
      <c r="G78" s="97" t="s">
        <v>155</v>
      </c>
      <c r="H78" s="87"/>
      <c r="I78" s="89">
        <v>4.8611111111111098E-2</v>
      </c>
      <c r="J78" s="89">
        <v>5.2083333333333301E-2</v>
      </c>
      <c r="K78" s="107" t="s">
        <v>195</v>
      </c>
      <c r="L78" s="211" t="s">
        <v>334</v>
      </c>
      <c r="M78" s="107" t="s">
        <v>195</v>
      </c>
      <c r="N78" s="107" t="s">
        <v>195</v>
      </c>
      <c r="O78" s="107" t="s">
        <v>195</v>
      </c>
      <c r="P78" s="107" t="s">
        <v>195</v>
      </c>
      <c r="Q78" s="119" t="s">
        <v>215</v>
      </c>
    </row>
    <row r="79" spans="1:17" x14ac:dyDescent="0.25">
      <c r="A79" s="89">
        <v>5.2083333333333398E-2</v>
      </c>
      <c r="B79" s="89">
        <v>5.5555555555555601E-2</v>
      </c>
      <c r="C79" s="97" t="s">
        <v>155</v>
      </c>
      <c r="D79" s="84"/>
      <c r="E79" s="97" t="s">
        <v>155</v>
      </c>
      <c r="F79" s="84"/>
      <c r="G79" s="97" t="s">
        <v>155</v>
      </c>
      <c r="H79" s="87"/>
      <c r="I79" s="89">
        <v>5.2083333333333398E-2</v>
      </c>
      <c r="J79" s="89">
        <v>5.5555555555555601E-2</v>
      </c>
      <c r="K79" s="107" t="s">
        <v>195</v>
      </c>
      <c r="L79" s="211" t="s">
        <v>334</v>
      </c>
      <c r="M79" s="107" t="s">
        <v>195</v>
      </c>
      <c r="N79" s="107" t="s">
        <v>195</v>
      </c>
      <c r="O79" s="107" t="s">
        <v>195</v>
      </c>
      <c r="P79" s="107" t="s">
        <v>195</v>
      </c>
      <c r="Q79" s="119" t="s">
        <v>215</v>
      </c>
    </row>
    <row r="80" spans="1:17" x14ac:dyDescent="0.25">
      <c r="A80" s="89">
        <v>5.5555555555555601E-2</v>
      </c>
      <c r="B80" s="89">
        <v>5.9027777777777797E-2</v>
      </c>
      <c r="C80" s="97" t="s">
        <v>155</v>
      </c>
      <c r="D80" s="84"/>
      <c r="E80" s="97" t="s">
        <v>155</v>
      </c>
      <c r="F80" s="84"/>
      <c r="G80" s="97" t="s">
        <v>155</v>
      </c>
      <c r="H80" s="87"/>
      <c r="I80" s="89">
        <v>5.5555555555555601E-2</v>
      </c>
      <c r="J80" s="89">
        <v>5.9027777777777797E-2</v>
      </c>
      <c r="K80" s="107" t="s">
        <v>195</v>
      </c>
      <c r="L80" s="211" t="s">
        <v>334</v>
      </c>
      <c r="M80" s="107" t="s">
        <v>195</v>
      </c>
      <c r="N80" s="107" t="s">
        <v>195</v>
      </c>
      <c r="O80" s="107" t="s">
        <v>195</v>
      </c>
      <c r="P80" s="107" t="s">
        <v>195</v>
      </c>
      <c r="Q80" s="119" t="s">
        <v>215</v>
      </c>
    </row>
    <row r="81" spans="1:17" x14ac:dyDescent="0.25">
      <c r="A81" s="89">
        <v>5.9027777777777797E-2</v>
      </c>
      <c r="B81" s="89">
        <v>6.25E-2</v>
      </c>
      <c r="C81" s="97" t="s">
        <v>155</v>
      </c>
      <c r="D81" s="84"/>
      <c r="E81" s="97" t="s">
        <v>155</v>
      </c>
      <c r="F81" s="84"/>
      <c r="G81" s="97" t="s">
        <v>155</v>
      </c>
      <c r="H81" s="87"/>
      <c r="I81" s="89">
        <v>5.9027777777777797E-2</v>
      </c>
      <c r="J81" s="89">
        <v>6.25E-2</v>
      </c>
      <c r="K81" s="107" t="s">
        <v>195</v>
      </c>
      <c r="L81" s="211" t="s">
        <v>334</v>
      </c>
      <c r="M81" s="107" t="s">
        <v>195</v>
      </c>
      <c r="N81" s="107" t="s">
        <v>195</v>
      </c>
      <c r="O81" s="107" t="s">
        <v>195</v>
      </c>
      <c r="P81" s="107" t="s">
        <v>195</v>
      </c>
      <c r="Q81" s="119" t="s">
        <v>215</v>
      </c>
    </row>
    <row r="82" spans="1:17" x14ac:dyDescent="0.25">
      <c r="A82" s="89">
        <v>6.25E-2</v>
      </c>
      <c r="B82" s="89">
        <v>6.5972222222222196E-2</v>
      </c>
      <c r="C82" s="97" t="s">
        <v>155</v>
      </c>
      <c r="D82" s="84"/>
      <c r="E82" s="97" t="s">
        <v>155</v>
      </c>
      <c r="F82" s="84"/>
      <c r="G82" s="97" t="s">
        <v>155</v>
      </c>
      <c r="H82" s="87"/>
      <c r="I82" s="89">
        <v>6.25E-2</v>
      </c>
      <c r="J82" s="89">
        <v>6.5972222222222196E-2</v>
      </c>
      <c r="K82" s="107" t="s">
        <v>195</v>
      </c>
      <c r="L82" s="211" t="s">
        <v>334</v>
      </c>
      <c r="M82" s="107" t="s">
        <v>195</v>
      </c>
      <c r="N82" s="107" t="s">
        <v>195</v>
      </c>
      <c r="O82" s="107" t="s">
        <v>195</v>
      </c>
      <c r="P82" s="107" t="s">
        <v>195</v>
      </c>
      <c r="Q82" s="119" t="s">
        <v>215</v>
      </c>
    </row>
    <row r="83" spans="1:17" x14ac:dyDescent="0.25">
      <c r="A83" s="89">
        <v>6.5972222222222293E-2</v>
      </c>
      <c r="B83" s="89">
        <v>6.9444444444444503E-2</v>
      </c>
      <c r="C83" s="97" t="s">
        <v>155</v>
      </c>
      <c r="D83" s="84"/>
      <c r="E83" s="97" t="s">
        <v>155</v>
      </c>
      <c r="F83" s="84"/>
      <c r="G83" s="97" t="s">
        <v>155</v>
      </c>
      <c r="H83" s="87"/>
      <c r="I83" s="89">
        <v>6.5972222222222293E-2</v>
      </c>
      <c r="J83" s="89">
        <v>6.9444444444444503E-2</v>
      </c>
      <c r="K83" s="107" t="s">
        <v>195</v>
      </c>
      <c r="L83" s="211" t="s">
        <v>334</v>
      </c>
      <c r="M83" s="107" t="s">
        <v>195</v>
      </c>
      <c r="N83" s="107" t="s">
        <v>195</v>
      </c>
      <c r="O83" s="107" t="s">
        <v>195</v>
      </c>
      <c r="P83" s="107" t="s">
        <v>195</v>
      </c>
      <c r="Q83" s="119" t="s">
        <v>215</v>
      </c>
    </row>
    <row r="84" spans="1:17" x14ac:dyDescent="0.25">
      <c r="A84" s="89">
        <v>6.9444444444444503E-2</v>
      </c>
      <c r="B84" s="89">
        <v>7.2916666666666699E-2</v>
      </c>
      <c r="C84" s="97" t="s">
        <v>155</v>
      </c>
      <c r="D84" s="84"/>
      <c r="E84" s="97" t="s">
        <v>155</v>
      </c>
      <c r="F84" s="84"/>
      <c r="G84" s="97" t="s">
        <v>155</v>
      </c>
      <c r="H84" s="87"/>
      <c r="I84" s="89">
        <v>6.9444444444444503E-2</v>
      </c>
      <c r="J84" s="89">
        <v>7.2916666666666699E-2</v>
      </c>
      <c r="K84" s="107" t="s">
        <v>195</v>
      </c>
      <c r="L84" s="107" t="s">
        <v>195</v>
      </c>
      <c r="M84" s="107" t="s">
        <v>195</v>
      </c>
      <c r="N84" s="107" t="s">
        <v>195</v>
      </c>
      <c r="O84" s="107" t="s">
        <v>195</v>
      </c>
      <c r="P84" s="107" t="s">
        <v>195</v>
      </c>
      <c r="Q84" s="107" t="s">
        <v>195</v>
      </c>
    </row>
    <row r="85" spans="1:17" x14ac:dyDescent="0.25">
      <c r="A85" s="89">
        <v>7.2916666666666699E-2</v>
      </c>
      <c r="B85" s="89">
        <v>7.6388888888888895E-2</v>
      </c>
      <c r="C85" s="97" t="s">
        <v>155</v>
      </c>
      <c r="D85" s="84"/>
      <c r="E85" s="97" t="s">
        <v>155</v>
      </c>
      <c r="F85" s="84"/>
      <c r="G85" s="97" t="s">
        <v>155</v>
      </c>
      <c r="H85" s="87"/>
      <c r="I85" s="89">
        <v>7.2916666666666699E-2</v>
      </c>
      <c r="J85" s="89">
        <v>7.6388888888888895E-2</v>
      </c>
      <c r="K85" s="107" t="s">
        <v>195</v>
      </c>
      <c r="L85" s="107" t="s">
        <v>195</v>
      </c>
      <c r="M85" s="107" t="s">
        <v>195</v>
      </c>
      <c r="N85" s="107" t="s">
        <v>195</v>
      </c>
      <c r="O85" s="107" t="s">
        <v>195</v>
      </c>
      <c r="P85" s="107" t="s">
        <v>195</v>
      </c>
      <c r="Q85" s="107" t="s">
        <v>195</v>
      </c>
    </row>
    <row r="86" spans="1:17" x14ac:dyDescent="0.25">
      <c r="A86" s="89">
        <v>7.6388888888888895E-2</v>
      </c>
      <c r="B86" s="89">
        <v>7.9861111111111105E-2</v>
      </c>
      <c r="C86" s="97" t="s">
        <v>155</v>
      </c>
      <c r="D86" s="84"/>
      <c r="E86" s="97" t="s">
        <v>155</v>
      </c>
      <c r="F86" s="84"/>
      <c r="G86" s="97" t="s">
        <v>155</v>
      </c>
      <c r="H86" s="87"/>
      <c r="I86" s="89">
        <v>7.6388888888888895E-2</v>
      </c>
      <c r="J86" s="89">
        <v>7.9861111111111105E-2</v>
      </c>
      <c r="K86" s="107" t="s">
        <v>195</v>
      </c>
      <c r="L86" s="107" t="s">
        <v>195</v>
      </c>
      <c r="M86" s="107" t="s">
        <v>195</v>
      </c>
      <c r="N86" s="107" t="s">
        <v>195</v>
      </c>
      <c r="O86" s="107" t="s">
        <v>195</v>
      </c>
      <c r="P86" s="107" t="s">
        <v>195</v>
      </c>
      <c r="Q86" s="107" t="s">
        <v>195</v>
      </c>
    </row>
    <row r="87" spans="1:17" x14ac:dyDescent="0.25">
      <c r="A87" s="89">
        <v>7.9861111111111202E-2</v>
      </c>
      <c r="B87" s="89">
        <v>8.3333333333333398E-2</v>
      </c>
      <c r="C87" s="100" t="s">
        <v>146</v>
      </c>
      <c r="D87" s="84"/>
      <c r="E87" s="92" t="s">
        <v>273</v>
      </c>
      <c r="F87" s="84"/>
      <c r="G87" s="95" t="s">
        <v>166</v>
      </c>
      <c r="H87" s="87"/>
      <c r="I87" s="89">
        <v>7.9861111111111202E-2</v>
      </c>
      <c r="J87" s="89">
        <v>8.3333333333333398E-2</v>
      </c>
      <c r="K87" s="92" t="s">
        <v>175</v>
      </c>
      <c r="L87" s="107" t="s">
        <v>195</v>
      </c>
      <c r="M87" s="95" t="s">
        <v>187</v>
      </c>
      <c r="N87" s="107" t="s">
        <v>195</v>
      </c>
      <c r="O87" s="107" t="s">
        <v>195</v>
      </c>
      <c r="P87" s="107" t="s">
        <v>195</v>
      </c>
      <c r="Q87" s="119" t="s">
        <v>208</v>
      </c>
    </row>
    <row r="88" spans="1:17" x14ac:dyDescent="0.25">
      <c r="A88" s="89">
        <v>8.3333333333333398E-2</v>
      </c>
      <c r="B88" s="89">
        <v>8.6805555555555594E-2</v>
      </c>
      <c r="C88" s="100" t="s">
        <v>146</v>
      </c>
      <c r="D88" s="84"/>
      <c r="E88" s="92" t="s">
        <v>273</v>
      </c>
      <c r="F88" s="84"/>
      <c r="G88" s="95" t="s">
        <v>166</v>
      </c>
      <c r="H88" s="87"/>
      <c r="I88" s="89">
        <v>8.3333333333333398E-2</v>
      </c>
      <c r="J88" s="89">
        <v>8.6805555555555594E-2</v>
      </c>
      <c r="K88" s="92" t="s">
        <v>175</v>
      </c>
      <c r="L88" s="107" t="s">
        <v>195</v>
      </c>
      <c r="M88" s="95" t="s">
        <v>187</v>
      </c>
      <c r="N88" s="107" t="s">
        <v>195</v>
      </c>
      <c r="O88" s="100" t="s">
        <v>182</v>
      </c>
      <c r="P88" s="107" t="s">
        <v>195</v>
      </c>
      <c r="Q88" s="119" t="s">
        <v>208</v>
      </c>
    </row>
    <row r="89" spans="1:17" x14ac:dyDescent="0.25">
      <c r="A89" s="89">
        <v>8.6805555555555594E-2</v>
      </c>
      <c r="B89" s="89">
        <v>9.0277777777777804E-2</v>
      </c>
      <c r="C89" s="100" t="s">
        <v>146</v>
      </c>
      <c r="D89" s="84"/>
      <c r="E89" s="92" t="s">
        <v>273</v>
      </c>
      <c r="F89" s="84"/>
      <c r="G89" s="95" t="s">
        <v>166</v>
      </c>
      <c r="H89" s="87"/>
      <c r="I89" s="89">
        <v>8.6805555555555594E-2</v>
      </c>
      <c r="J89" s="89">
        <v>9.0277777777777804E-2</v>
      </c>
      <c r="K89" s="92" t="s">
        <v>175</v>
      </c>
      <c r="L89" s="107" t="s">
        <v>195</v>
      </c>
      <c r="M89" s="95" t="s">
        <v>187</v>
      </c>
      <c r="N89" s="107" t="s">
        <v>195</v>
      </c>
      <c r="O89" s="100" t="s">
        <v>182</v>
      </c>
      <c r="P89" s="107" t="s">
        <v>195</v>
      </c>
      <c r="Q89" s="119" t="s">
        <v>208</v>
      </c>
    </row>
    <row r="90" spans="1:17" x14ac:dyDescent="0.25">
      <c r="A90" s="89">
        <v>9.0277777777777804E-2</v>
      </c>
      <c r="B90" s="89">
        <v>9.375E-2</v>
      </c>
      <c r="C90" s="93" t="s">
        <v>145</v>
      </c>
      <c r="D90" s="84"/>
      <c r="E90" s="92" t="s">
        <v>273</v>
      </c>
      <c r="F90" s="84"/>
      <c r="G90" s="95" t="s">
        <v>166</v>
      </c>
      <c r="H90" s="87"/>
      <c r="I90" s="89">
        <v>9.0277777777777804E-2</v>
      </c>
      <c r="J90" s="89">
        <v>9.375E-2</v>
      </c>
      <c r="K90" s="92" t="s">
        <v>175</v>
      </c>
      <c r="L90" s="107" t="s">
        <v>195</v>
      </c>
      <c r="M90" s="95" t="s">
        <v>187</v>
      </c>
      <c r="N90" s="93" t="s">
        <v>188</v>
      </c>
      <c r="O90" s="100" t="s">
        <v>182</v>
      </c>
      <c r="P90" s="107" t="s">
        <v>195</v>
      </c>
      <c r="Q90" s="119" t="s">
        <v>208</v>
      </c>
    </row>
    <row r="91" spans="1:17" x14ac:dyDescent="0.25">
      <c r="A91" s="89">
        <v>9.3750000000000097E-2</v>
      </c>
      <c r="B91" s="89">
        <v>9.7222222222222293E-2</v>
      </c>
      <c r="C91" s="93" t="s">
        <v>145</v>
      </c>
      <c r="D91" s="84"/>
      <c r="E91" s="92" t="s">
        <v>273</v>
      </c>
      <c r="F91" s="84"/>
      <c r="G91" s="95" t="s">
        <v>166</v>
      </c>
      <c r="H91" s="87"/>
      <c r="I91" s="89">
        <v>9.3750000000000097E-2</v>
      </c>
      <c r="J91" s="89">
        <v>9.7222222222222293E-2</v>
      </c>
      <c r="K91" s="92" t="s">
        <v>175</v>
      </c>
      <c r="L91" s="107" t="s">
        <v>195</v>
      </c>
      <c r="M91" s="95" t="s">
        <v>187</v>
      </c>
      <c r="N91" s="93" t="s">
        <v>188</v>
      </c>
      <c r="O91" s="107" t="s">
        <v>195</v>
      </c>
      <c r="P91" s="107" t="s">
        <v>195</v>
      </c>
      <c r="Q91" s="119" t="s">
        <v>208</v>
      </c>
    </row>
    <row r="92" spans="1:17" x14ac:dyDescent="0.25">
      <c r="A92" s="89">
        <v>9.7222222222222293E-2</v>
      </c>
      <c r="B92" s="89">
        <v>0.100694444444444</v>
      </c>
      <c r="C92" s="93" t="s">
        <v>145</v>
      </c>
      <c r="D92" s="84"/>
      <c r="E92" s="92" t="s">
        <v>273</v>
      </c>
      <c r="F92" s="84"/>
      <c r="G92" s="96" t="s">
        <v>164</v>
      </c>
      <c r="H92" s="87"/>
      <c r="I92" s="89">
        <v>9.7222222222222293E-2</v>
      </c>
      <c r="J92" s="89">
        <v>0.100694444444444</v>
      </c>
      <c r="K92" s="92" t="s">
        <v>175</v>
      </c>
      <c r="L92" s="96" t="s">
        <v>171</v>
      </c>
      <c r="M92" s="107" t="s">
        <v>195</v>
      </c>
      <c r="N92" s="93" t="s">
        <v>188</v>
      </c>
      <c r="O92" s="107" t="s">
        <v>195</v>
      </c>
      <c r="P92" s="115" t="s">
        <v>171</v>
      </c>
      <c r="Q92" s="119" t="s">
        <v>208</v>
      </c>
    </row>
    <row r="93" spans="1:17" x14ac:dyDescent="0.25">
      <c r="A93" s="89">
        <v>0.100694444444444</v>
      </c>
      <c r="B93" s="89">
        <v>0.104166666666667</v>
      </c>
      <c r="C93" s="93" t="s">
        <v>145</v>
      </c>
      <c r="D93" s="84"/>
      <c r="E93" s="92" t="s">
        <v>273</v>
      </c>
      <c r="F93" s="84"/>
      <c r="G93" s="96" t="s">
        <v>164</v>
      </c>
      <c r="H93" s="87"/>
      <c r="I93" s="89">
        <v>0.100694444444444</v>
      </c>
      <c r="J93" s="89">
        <v>0.104166666666667</v>
      </c>
      <c r="K93" s="92" t="s">
        <v>175</v>
      </c>
      <c r="L93" s="96" t="s">
        <v>171</v>
      </c>
      <c r="M93" s="107" t="s">
        <v>195</v>
      </c>
      <c r="N93" s="93" t="s">
        <v>188</v>
      </c>
      <c r="O93" s="107" t="s">
        <v>195</v>
      </c>
      <c r="P93" s="115" t="s">
        <v>171</v>
      </c>
      <c r="Q93" s="119" t="s">
        <v>208</v>
      </c>
    </row>
    <row r="94" spans="1:17" x14ac:dyDescent="0.25">
      <c r="A94" s="89">
        <v>0.104166666666667</v>
      </c>
      <c r="B94" s="89">
        <v>0.10763888888888901</v>
      </c>
      <c r="C94" s="93" t="s">
        <v>145</v>
      </c>
      <c r="D94" s="84"/>
      <c r="E94" s="92" t="s">
        <v>273</v>
      </c>
      <c r="F94" s="84"/>
      <c r="G94" s="96" t="s">
        <v>164</v>
      </c>
      <c r="H94" s="87"/>
      <c r="I94" s="89">
        <v>0.104166666666667</v>
      </c>
      <c r="J94" s="89">
        <v>0.10763888888888901</v>
      </c>
      <c r="K94" s="92" t="s">
        <v>175</v>
      </c>
      <c r="L94" s="96" t="s">
        <v>171</v>
      </c>
      <c r="M94" s="107" t="s">
        <v>195</v>
      </c>
      <c r="N94" s="93" t="s">
        <v>188</v>
      </c>
      <c r="O94" s="107" t="s">
        <v>195</v>
      </c>
      <c r="P94" s="115" t="s">
        <v>171</v>
      </c>
      <c r="Q94" s="119" t="s">
        <v>208</v>
      </c>
    </row>
    <row r="95" spans="1:17" x14ac:dyDescent="0.25">
      <c r="A95" s="89">
        <v>0.10763888888888901</v>
      </c>
      <c r="B95" s="89">
        <v>0.11111111111111099</v>
      </c>
      <c r="C95" s="93" t="s">
        <v>145</v>
      </c>
      <c r="D95" s="84"/>
      <c r="E95" s="92" t="s">
        <v>273</v>
      </c>
      <c r="F95" s="84"/>
      <c r="G95" s="96" t="s">
        <v>164</v>
      </c>
      <c r="H95" s="87"/>
      <c r="I95" s="89">
        <v>0.10763888888888901</v>
      </c>
      <c r="J95" s="89">
        <v>0.11111111111111099</v>
      </c>
      <c r="K95" s="92" t="s">
        <v>175</v>
      </c>
      <c r="L95" s="96" t="s">
        <v>171</v>
      </c>
      <c r="M95" s="107" t="s">
        <v>195</v>
      </c>
      <c r="N95" s="93" t="s">
        <v>188</v>
      </c>
      <c r="O95" s="107" t="s">
        <v>195</v>
      </c>
      <c r="P95" s="115" t="s">
        <v>171</v>
      </c>
      <c r="Q95" s="119" t="s">
        <v>208</v>
      </c>
    </row>
    <row r="96" spans="1:17" x14ac:dyDescent="0.25">
      <c r="A96" s="89">
        <v>0.11111111111111099</v>
      </c>
      <c r="B96" s="89">
        <v>0.114583333333333</v>
      </c>
      <c r="C96" s="93" t="s">
        <v>145</v>
      </c>
      <c r="D96" s="84"/>
      <c r="E96" s="92" t="s">
        <v>273</v>
      </c>
      <c r="F96" s="84"/>
      <c r="G96" s="96" t="s">
        <v>164</v>
      </c>
      <c r="H96" s="87"/>
      <c r="I96" s="89">
        <v>0.11111111111111099</v>
      </c>
      <c r="J96" s="89">
        <v>0.114583333333333</v>
      </c>
      <c r="K96" s="92" t="s">
        <v>175</v>
      </c>
      <c r="L96" s="96" t="s">
        <v>171</v>
      </c>
      <c r="M96" s="107" t="s">
        <v>195</v>
      </c>
      <c r="N96" s="93" t="s">
        <v>188</v>
      </c>
      <c r="O96" s="107" t="s">
        <v>195</v>
      </c>
      <c r="P96" s="115" t="s">
        <v>171</v>
      </c>
      <c r="Q96" s="119" t="s">
        <v>208</v>
      </c>
    </row>
    <row r="97" spans="1:17" x14ac:dyDescent="0.25">
      <c r="A97" s="89">
        <v>0.114583333333333</v>
      </c>
      <c r="B97" s="89">
        <v>0.118055555555556</v>
      </c>
      <c r="C97" s="93" t="s">
        <v>145</v>
      </c>
      <c r="D97" s="84"/>
      <c r="E97" s="92" t="s">
        <v>273</v>
      </c>
      <c r="F97" s="84"/>
      <c r="G97" s="96" t="s">
        <v>164</v>
      </c>
      <c r="H97" s="87"/>
      <c r="I97" s="89">
        <v>0.114583333333333</v>
      </c>
      <c r="J97" s="89">
        <v>0.118055555555556</v>
      </c>
      <c r="K97" s="92" t="s">
        <v>175</v>
      </c>
      <c r="L97" s="96" t="s">
        <v>171</v>
      </c>
      <c r="M97" s="107" t="s">
        <v>195</v>
      </c>
      <c r="N97" s="93" t="s">
        <v>188</v>
      </c>
      <c r="O97" s="107" t="s">
        <v>195</v>
      </c>
      <c r="P97" s="115" t="s">
        <v>171</v>
      </c>
      <c r="Q97" s="119" t="s">
        <v>208</v>
      </c>
    </row>
    <row r="98" spans="1:17" x14ac:dyDescent="0.25">
      <c r="A98" s="89">
        <v>0.118055555555556</v>
      </c>
      <c r="B98" s="89">
        <v>0.121527777777778</v>
      </c>
      <c r="C98" s="93" t="s">
        <v>145</v>
      </c>
      <c r="D98" s="84"/>
      <c r="E98" s="92" t="s">
        <v>274</v>
      </c>
      <c r="F98" s="84"/>
      <c r="G98" s="96" t="s">
        <v>164</v>
      </c>
      <c r="H98" s="87"/>
      <c r="I98" s="89">
        <v>0.118055555555556</v>
      </c>
      <c r="J98" s="89">
        <v>0.121527777777778</v>
      </c>
      <c r="K98" s="92" t="s">
        <v>176</v>
      </c>
      <c r="L98" s="96" t="s">
        <v>171</v>
      </c>
      <c r="M98" s="107" t="s">
        <v>195</v>
      </c>
      <c r="N98" s="93" t="s">
        <v>188</v>
      </c>
      <c r="O98" s="107" t="s">
        <v>195</v>
      </c>
      <c r="P98" s="115" t="s">
        <v>171</v>
      </c>
      <c r="Q98" s="119" t="s">
        <v>208</v>
      </c>
    </row>
    <row r="99" spans="1:17" x14ac:dyDescent="0.25">
      <c r="A99" s="89">
        <v>0.121527777777778</v>
      </c>
      <c r="B99" s="89">
        <v>0.125</v>
      </c>
      <c r="C99" s="95" t="s">
        <v>166</v>
      </c>
      <c r="D99" s="84"/>
      <c r="E99" s="92" t="s">
        <v>274</v>
      </c>
      <c r="F99" s="84"/>
      <c r="G99" s="96" t="s">
        <v>164</v>
      </c>
      <c r="H99" s="87"/>
      <c r="I99" s="89">
        <v>0.121527777777778</v>
      </c>
      <c r="J99" s="89">
        <v>0.125</v>
      </c>
      <c r="K99" s="92" t="s">
        <v>176</v>
      </c>
      <c r="L99" s="96" t="s">
        <v>171</v>
      </c>
      <c r="M99" s="95" t="s">
        <v>185</v>
      </c>
      <c r="N99" s="107" t="s">
        <v>195</v>
      </c>
      <c r="O99" s="107" t="s">
        <v>195</v>
      </c>
      <c r="P99" s="115" t="s">
        <v>171</v>
      </c>
      <c r="Q99" s="107" t="s">
        <v>195</v>
      </c>
    </row>
    <row r="100" spans="1:17" x14ac:dyDescent="0.25">
      <c r="A100" s="89">
        <v>0.125</v>
      </c>
      <c r="B100" s="89">
        <v>0.12847222222222199</v>
      </c>
      <c r="C100" s="95" t="s">
        <v>166</v>
      </c>
      <c r="D100" s="84"/>
      <c r="E100" s="92" t="s">
        <v>274</v>
      </c>
      <c r="F100" s="84"/>
      <c r="G100" s="96" t="s">
        <v>165</v>
      </c>
      <c r="H100" s="87"/>
      <c r="I100" s="89">
        <v>0.125</v>
      </c>
      <c r="J100" s="89">
        <v>0.12847222222222199</v>
      </c>
      <c r="K100" s="92" t="s">
        <v>176</v>
      </c>
      <c r="L100" s="96" t="s">
        <v>172</v>
      </c>
      <c r="M100" s="95" t="s">
        <v>185</v>
      </c>
      <c r="N100" s="107" t="s">
        <v>195</v>
      </c>
      <c r="O100" s="107" t="s">
        <v>195</v>
      </c>
      <c r="P100" s="115" t="s">
        <v>172</v>
      </c>
      <c r="Q100" s="107" t="s">
        <v>195</v>
      </c>
    </row>
    <row r="101" spans="1:17" x14ac:dyDescent="0.25">
      <c r="A101" s="89">
        <v>0.12847222222222199</v>
      </c>
      <c r="B101" s="89">
        <v>0.131944444444444</v>
      </c>
      <c r="C101" s="95" t="s">
        <v>166</v>
      </c>
      <c r="D101" s="84"/>
      <c r="E101" s="92" t="s">
        <v>274</v>
      </c>
      <c r="F101" s="84"/>
      <c r="G101" s="96" t="s">
        <v>165</v>
      </c>
      <c r="H101" s="87"/>
      <c r="I101" s="89">
        <v>0.12847222222222199</v>
      </c>
      <c r="J101" s="89">
        <v>0.131944444444444</v>
      </c>
      <c r="K101" s="92" t="s">
        <v>176</v>
      </c>
      <c r="L101" s="96" t="s">
        <v>172</v>
      </c>
      <c r="M101" s="95" t="s">
        <v>185</v>
      </c>
      <c r="N101" s="107" t="s">
        <v>195</v>
      </c>
      <c r="O101" s="107" t="s">
        <v>195</v>
      </c>
      <c r="P101" s="115" t="s">
        <v>172</v>
      </c>
      <c r="Q101" s="107" t="s">
        <v>195</v>
      </c>
    </row>
    <row r="102" spans="1:17" x14ac:dyDescent="0.25">
      <c r="A102" s="89">
        <v>0.131944444444444</v>
      </c>
      <c r="B102" s="89">
        <v>0.13541666666666699</v>
      </c>
      <c r="C102" s="95" t="s">
        <v>166</v>
      </c>
      <c r="D102" s="84"/>
      <c r="E102" s="92" t="s">
        <v>274</v>
      </c>
      <c r="F102" s="84"/>
      <c r="G102" s="96" t="s">
        <v>165</v>
      </c>
      <c r="H102" s="87"/>
      <c r="I102" s="89">
        <v>0.131944444444444</v>
      </c>
      <c r="J102" s="89">
        <v>0.13541666666666699</v>
      </c>
      <c r="K102" s="92" t="s">
        <v>176</v>
      </c>
      <c r="L102" s="96" t="s">
        <v>172</v>
      </c>
      <c r="M102" s="95" t="s">
        <v>185</v>
      </c>
      <c r="N102" s="107" t="s">
        <v>195</v>
      </c>
      <c r="O102" s="107" t="s">
        <v>195</v>
      </c>
      <c r="P102" s="115" t="s">
        <v>172</v>
      </c>
      <c r="Q102" s="107" t="s">
        <v>195</v>
      </c>
    </row>
    <row r="103" spans="1:17" x14ac:dyDescent="0.25">
      <c r="A103" s="89">
        <v>0.13541666666666699</v>
      </c>
      <c r="B103" s="89">
        <v>0.13888888888888901</v>
      </c>
      <c r="C103" s="95" t="s">
        <v>166</v>
      </c>
      <c r="D103" s="84"/>
      <c r="E103" s="92" t="s">
        <v>142</v>
      </c>
      <c r="F103" s="84"/>
      <c r="G103" s="96" t="s">
        <v>165</v>
      </c>
      <c r="H103" s="87"/>
      <c r="I103" s="89">
        <v>0.13541666666666699</v>
      </c>
      <c r="J103" s="89">
        <v>0.13888888888888901</v>
      </c>
      <c r="K103" s="92" t="s">
        <v>202</v>
      </c>
      <c r="L103" s="96" t="s">
        <v>172</v>
      </c>
      <c r="M103" s="95" t="s">
        <v>185</v>
      </c>
      <c r="N103" s="107" t="s">
        <v>195</v>
      </c>
      <c r="O103" s="107" t="s">
        <v>195</v>
      </c>
      <c r="P103" s="115" t="s">
        <v>172</v>
      </c>
      <c r="Q103" s="107" t="s">
        <v>195</v>
      </c>
    </row>
    <row r="104" spans="1:17" x14ac:dyDescent="0.25">
      <c r="A104" s="89">
        <v>0.13888888888888901</v>
      </c>
      <c r="B104" s="89">
        <v>0.14236111111111099</v>
      </c>
      <c r="C104" s="95" t="s">
        <v>166</v>
      </c>
      <c r="D104" s="84"/>
      <c r="E104" s="92" t="s">
        <v>142</v>
      </c>
      <c r="F104" s="84"/>
      <c r="G104" s="96" t="s">
        <v>165</v>
      </c>
      <c r="H104" s="87"/>
      <c r="I104" s="89">
        <v>0.13888888888888901</v>
      </c>
      <c r="J104" s="89">
        <v>0.14236111111111099</v>
      </c>
      <c r="K104" s="92" t="s">
        <v>202</v>
      </c>
      <c r="L104" s="96" t="s">
        <v>172</v>
      </c>
      <c r="M104" s="95" t="s">
        <v>185</v>
      </c>
      <c r="N104" s="107" t="s">
        <v>195</v>
      </c>
      <c r="O104" s="107" t="s">
        <v>195</v>
      </c>
      <c r="P104" s="115" t="s">
        <v>172</v>
      </c>
      <c r="Q104" s="107" t="s">
        <v>195</v>
      </c>
    </row>
    <row r="105" spans="1:17" x14ac:dyDescent="0.25">
      <c r="A105" s="89">
        <v>0.14236111111111099</v>
      </c>
      <c r="B105" s="89">
        <v>0.14583333333333301</v>
      </c>
      <c r="C105" s="95" t="s">
        <v>166</v>
      </c>
      <c r="D105" s="84"/>
      <c r="E105" s="92" t="s">
        <v>142</v>
      </c>
      <c r="F105" s="84"/>
      <c r="G105" s="96" t="s">
        <v>165</v>
      </c>
      <c r="H105" s="87"/>
      <c r="I105" s="89">
        <v>0.14236111111111099</v>
      </c>
      <c r="J105" s="89">
        <v>0.14583333333333301</v>
      </c>
      <c r="K105" s="92" t="s">
        <v>202</v>
      </c>
      <c r="L105" s="96" t="s">
        <v>172</v>
      </c>
      <c r="M105" s="95" t="s">
        <v>185</v>
      </c>
      <c r="N105" s="107" t="s">
        <v>195</v>
      </c>
      <c r="O105" s="107" t="s">
        <v>195</v>
      </c>
      <c r="P105" s="115" t="s">
        <v>172</v>
      </c>
      <c r="Q105" s="107" t="s">
        <v>195</v>
      </c>
    </row>
    <row r="106" spans="1:17" x14ac:dyDescent="0.25">
      <c r="A106" s="89">
        <v>0.14583333333333401</v>
      </c>
      <c r="B106" s="89">
        <v>0.149305555555556</v>
      </c>
      <c r="C106" s="95" t="s">
        <v>166</v>
      </c>
      <c r="D106" s="84"/>
      <c r="E106" s="92" t="s">
        <v>142</v>
      </c>
      <c r="F106" s="84"/>
      <c r="G106" s="96" t="s">
        <v>165</v>
      </c>
      <c r="H106" s="87"/>
      <c r="I106" s="89">
        <v>0.14583333333333401</v>
      </c>
      <c r="J106" s="89">
        <v>0.149305555555556</v>
      </c>
      <c r="K106" s="92" t="s">
        <v>202</v>
      </c>
      <c r="L106" s="96" t="s">
        <v>172</v>
      </c>
      <c r="M106" s="95" t="s">
        <v>185</v>
      </c>
      <c r="N106" s="107" t="s">
        <v>195</v>
      </c>
      <c r="O106" s="107" t="s">
        <v>195</v>
      </c>
      <c r="P106" s="115" t="s">
        <v>172</v>
      </c>
      <c r="Q106" s="107" t="s">
        <v>195</v>
      </c>
    </row>
    <row r="107" spans="1:17" x14ac:dyDescent="0.25">
      <c r="A107" s="89">
        <v>0.149305555555556</v>
      </c>
      <c r="B107" s="89">
        <v>0.15277777777777801</v>
      </c>
      <c r="C107" s="95" t="s">
        <v>166</v>
      </c>
      <c r="D107" s="84"/>
      <c r="E107" s="92" t="s">
        <v>142</v>
      </c>
      <c r="F107" s="84"/>
      <c r="G107" s="96" t="s">
        <v>165</v>
      </c>
      <c r="H107" s="87"/>
      <c r="I107" s="89">
        <v>0.149305555555556</v>
      </c>
      <c r="J107" s="89">
        <v>0.15277777777777801</v>
      </c>
      <c r="K107" s="92" t="s">
        <v>202</v>
      </c>
      <c r="L107" s="96" t="s">
        <v>172</v>
      </c>
      <c r="M107" s="95" t="s">
        <v>185</v>
      </c>
      <c r="N107" s="107" t="s">
        <v>195</v>
      </c>
      <c r="O107" s="107" t="s">
        <v>195</v>
      </c>
      <c r="P107" s="115" t="s">
        <v>172</v>
      </c>
      <c r="Q107" s="107" t="s">
        <v>195</v>
      </c>
    </row>
    <row r="108" spans="1:17" x14ac:dyDescent="0.25">
      <c r="A108" s="89">
        <v>0.15277777777777801</v>
      </c>
      <c r="B108" s="89">
        <v>0.15625</v>
      </c>
      <c r="C108" s="101" t="s">
        <v>139</v>
      </c>
      <c r="D108" s="84"/>
      <c r="E108" s="101" t="s">
        <v>139</v>
      </c>
      <c r="F108" s="84"/>
      <c r="G108" s="101" t="s">
        <v>139</v>
      </c>
      <c r="H108" s="87"/>
      <c r="I108" s="89">
        <v>0.15277777777777801</v>
      </c>
      <c r="J108" s="89">
        <v>0.15625</v>
      </c>
      <c r="K108" s="107" t="s">
        <v>195</v>
      </c>
      <c r="L108" s="107" t="s">
        <v>195</v>
      </c>
      <c r="M108" s="101" t="s">
        <v>139</v>
      </c>
      <c r="N108" s="101" t="s">
        <v>139</v>
      </c>
      <c r="O108" s="101" t="s">
        <v>139</v>
      </c>
      <c r="P108" s="101" t="s">
        <v>139</v>
      </c>
      <c r="Q108" s="101" t="s">
        <v>139</v>
      </c>
    </row>
    <row r="109" spans="1:17" x14ac:dyDescent="0.25">
      <c r="A109" s="89">
        <v>0.15625</v>
      </c>
      <c r="B109" s="89">
        <v>0.15972222222222199</v>
      </c>
      <c r="C109" s="101" t="s">
        <v>139</v>
      </c>
      <c r="D109" s="84"/>
      <c r="E109" s="101" t="s">
        <v>139</v>
      </c>
      <c r="F109" s="84"/>
      <c r="G109" s="101" t="s">
        <v>139</v>
      </c>
      <c r="H109" s="87"/>
      <c r="I109" s="89">
        <v>0.15625</v>
      </c>
      <c r="J109" s="89">
        <v>0.15972222222222199</v>
      </c>
      <c r="K109" s="107" t="s">
        <v>195</v>
      </c>
      <c r="L109" s="107" t="s">
        <v>195</v>
      </c>
      <c r="M109" s="101" t="s">
        <v>139</v>
      </c>
      <c r="N109" s="101" t="s">
        <v>139</v>
      </c>
      <c r="O109" s="101" t="s">
        <v>139</v>
      </c>
      <c r="P109" s="101" t="s">
        <v>139</v>
      </c>
      <c r="Q109" s="101" t="s">
        <v>139</v>
      </c>
    </row>
    <row r="110" spans="1:17" x14ac:dyDescent="0.25">
      <c r="A110" s="89">
        <v>0.15972222222222299</v>
      </c>
      <c r="B110" s="89">
        <v>0.163194444444445</v>
      </c>
      <c r="C110" s="94" t="s">
        <v>141</v>
      </c>
      <c r="D110" s="84"/>
      <c r="E110" s="94" t="s">
        <v>141</v>
      </c>
      <c r="F110" s="84"/>
      <c r="G110" s="94" t="s">
        <v>141</v>
      </c>
      <c r="H110" s="87"/>
      <c r="I110" s="89">
        <v>0.15972222222222299</v>
      </c>
      <c r="J110" s="89">
        <v>0.163194444444445</v>
      </c>
      <c r="K110" s="94" t="s">
        <v>141</v>
      </c>
      <c r="L110" s="94" t="s">
        <v>141</v>
      </c>
      <c r="M110" s="94" t="s">
        <v>141</v>
      </c>
      <c r="N110" s="94" t="s">
        <v>141</v>
      </c>
      <c r="O110" s="94" t="s">
        <v>141</v>
      </c>
      <c r="P110" s="94" t="s">
        <v>141</v>
      </c>
      <c r="Q110" s="94" t="s">
        <v>141</v>
      </c>
    </row>
    <row r="111" spans="1:17" x14ac:dyDescent="0.25">
      <c r="A111" s="90">
        <v>0.163194444444445</v>
      </c>
      <c r="B111" s="90">
        <v>0.16666666666666699</v>
      </c>
      <c r="C111" s="94" t="s">
        <v>141</v>
      </c>
      <c r="D111" s="84"/>
      <c r="E111" s="94" t="s">
        <v>141</v>
      </c>
      <c r="F111" s="105"/>
      <c r="G111" s="94" t="s">
        <v>141</v>
      </c>
      <c r="H111" s="87"/>
      <c r="I111" s="90">
        <v>0.163194444444445</v>
      </c>
      <c r="J111" s="90">
        <v>0.16666666666666699</v>
      </c>
      <c r="K111" s="94" t="s">
        <v>141</v>
      </c>
      <c r="L111" s="94" t="s">
        <v>141</v>
      </c>
      <c r="M111" s="94" t="s">
        <v>141</v>
      </c>
      <c r="N111" s="94" t="s">
        <v>141</v>
      </c>
      <c r="O111" s="94" t="s">
        <v>141</v>
      </c>
      <c r="P111" s="94" t="s">
        <v>141</v>
      </c>
      <c r="Q111" s="94" t="s">
        <v>141</v>
      </c>
    </row>
    <row r="112" spans="1:17" x14ac:dyDescent="0.25">
      <c r="A112" s="90">
        <v>0.16666666666666666</v>
      </c>
      <c r="B112" s="90">
        <v>0.17013888888888887</v>
      </c>
      <c r="C112" s="94" t="s">
        <v>141</v>
      </c>
      <c r="D112" s="105"/>
      <c r="E112" s="94" t="s">
        <v>141</v>
      </c>
      <c r="G112" s="94" t="s">
        <v>141</v>
      </c>
      <c r="H112" s="87"/>
      <c r="I112" s="251">
        <v>0.16666666666666666</v>
      </c>
      <c r="J112" s="251">
        <v>0.17013888888888887</v>
      </c>
      <c r="K112" s="252" t="s">
        <v>141</v>
      </c>
      <c r="L112" s="94" t="s">
        <v>141</v>
      </c>
      <c r="M112" s="94" t="s">
        <v>141</v>
      </c>
      <c r="N112" s="94" t="s">
        <v>141</v>
      </c>
      <c r="O112" s="94" t="s">
        <v>141</v>
      </c>
      <c r="P112" s="94" t="s">
        <v>141</v>
      </c>
      <c r="Q112" s="94" t="s">
        <v>141</v>
      </c>
    </row>
    <row r="113" spans="1:17" x14ac:dyDescent="0.25">
      <c r="A113" s="90">
        <v>0.17013888888888887</v>
      </c>
      <c r="B113" s="90">
        <v>0.17361111111111113</v>
      </c>
      <c r="H113" s="250"/>
      <c r="I113" s="253"/>
      <c r="J113" s="253"/>
      <c r="K113" s="112"/>
      <c r="Q113" s="87"/>
    </row>
    <row r="114" spans="1:17" x14ac:dyDescent="0.25">
      <c r="A114" s="104">
        <v>0.17361111111111113</v>
      </c>
      <c r="B114" s="104">
        <v>0.17708333333333334</v>
      </c>
      <c r="I114" s="253"/>
      <c r="J114" s="253"/>
      <c r="K114" s="112"/>
    </row>
    <row r="115" spans="1:17" x14ac:dyDescent="0.25">
      <c r="A115" s="91">
        <v>0.17708333333333334</v>
      </c>
      <c r="B115" s="91">
        <v>0.18055555555555555</v>
      </c>
      <c r="I115" s="254"/>
      <c r="J115" s="254"/>
      <c r="K115" s="112"/>
    </row>
    <row r="116" spans="1:17" x14ac:dyDescent="0.25">
      <c r="I116" s="112"/>
      <c r="J116" s="112"/>
      <c r="K116" s="112"/>
    </row>
    <row r="117" spans="1:17" ht="21" x14ac:dyDescent="0.35">
      <c r="C117" t="s">
        <v>275</v>
      </c>
      <c r="I117" s="293" t="s">
        <v>392</v>
      </c>
      <c r="J117" s="294"/>
      <c r="K117" s="256" t="s">
        <v>310</v>
      </c>
      <c r="L117" s="256" t="s">
        <v>203</v>
      </c>
      <c r="M117" s="256" t="s">
        <v>295</v>
      </c>
      <c r="N117" s="256" t="s">
        <v>294</v>
      </c>
      <c r="O117" s="256" t="s">
        <v>292</v>
      </c>
      <c r="P117" s="256" t="s">
        <v>203</v>
      </c>
      <c r="Q117" s="256" t="s">
        <v>216</v>
      </c>
    </row>
    <row r="118" spans="1:17" ht="15" customHeight="1" x14ac:dyDescent="0.35">
      <c r="C118" t="s">
        <v>276</v>
      </c>
      <c r="I118" s="293" t="s">
        <v>393</v>
      </c>
      <c r="J118" s="294"/>
      <c r="K118" s="256" t="s">
        <v>406</v>
      </c>
      <c r="L118" s="256" t="s">
        <v>420</v>
      </c>
      <c r="M118" s="257" t="s">
        <v>422</v>
      </c>
      <c r="N118" s="257" t="s">
        <v>406</v>
      </c>
      <c r="O118" s="257" t="s">
        <v>406</v>
      </c>
      <c r="P118" s="256" t="s">
        <v>424</v>
      </c>
      <c r="Q118" s="256" t="s">
        <v>216</v>
      </c>
    </row>
    <row r="119" spans="1:17" ht="21" x14ac:dyDescent="0.35">
      <c r="I119" s="293" t="s">
        <v>394</v>
      </c>
      <c r="J119" s="294"/>
      <c r="K119" s="256" t="s">
        <v>428</v>
      </c>
      <c r="L119" s="256" t="s">
        <v>435</v>
      </c>
      <c r="M119" s="256" t="s">
        <v>436</v>
      </c>
      <c r="N119" s="256" t="s">
        <v>430</v>
      </c>
      <c r="O119" s="256" t="s">
        <v>423</v>
      </c>
      <c r="P119" s="256" t="s">
        <v>431</v>
      </c>
      <c r="Q119" s="256" t="s">
        <v>216</v>
      </c>
    </row>
    <row r="120" spans="1:17" x14ac:dyDescent="0.25">
      <c r="C120" t="s">
        <v>281</v>
      </c>
      <c r="K120" s="112"/>
    </row>
    <row r="121" spans="1:17" x14ac:dyDescent="0.25">
      <c r="K121" s="112"/>
    </row>
    <row r="122" spans="1:17" x14ac:dyDescent="0.25">
      <c r="C122" t="s">
        <v>289</v>
      </c>
      <c r="I122" s="90">
        <v>0.17013888888888887</v>
      </c>
      <c r="J122" s="90">
        <v>0.17361111111111113</v>
      </c>
      <c r="K122" s="92" t="s">
        <v>426</v>
      </c>
      <c r="N122" s="92" t="s">
        <v>426</v>
      </c>
    </row>
    <row r="123" spans="1:17" x14ac:dyDescent="0.25">
      <c r="I123" s="104">
        <v>0.17361111111111113</v>
      </c>
      <c r="J123" s="104">
        <v>0.17708333333333334</v>
      </c>
      <c r="K123" s="92" t="s">
        <v>426</v>
      </c>
      <c r="N123" s="92" t="s">
        <v>426</v>
      </c>
    </row>
    <row r="124" spans="1:17" x14ac:dyDescent="0.25">
      <c r="I124" s="91">
        <v>0.17708333333333334</v>
      </c>
      <c r="J124" s="91">
        <v>0.18055555555555555</v>
      </c>
      <c r="K124" s="92" t="s">
        <v>426</v>
      </c>
      <c r="N124" s="92" t="s">
        <v>426</v>
      </c>
    </row>
    <row r="125" spans="1:17" x14ac:dyDescent="0.25">
      <c r="I125" s="91">
        <v>0.18055555555555555</v>
      </c>
      <c r="J125" s="91">
        <v>0.18402777777777779</v>
      </c>
      <c r="K125" s="92" t="s">
        <v>426</v>
      </c>
      <c r="N125" s="92" t="s">
        <v>426</v>
      </c>
    </row>
    <row r="126" spans="1:17" x14ac:dyDescent="0.25">
      <c r="I126" s="91">
        <v>0.18402777777777779</v>
      </c>
      <c r="J126" s="91">
        <v>0.1875</v>
      </c>
      <c r="K126" s="92" t="s">
        <v>426</v>
      </c>
      <c r="N126" s="92" t="s">
        <v>426</v>
      </c>
    </row>
    <row r="127" spans="1:17" x14ac:dyDescent="0.25">
      <c r="I127" s="91">
        <v>0.1875</v>
      </c>
      <c r="J127" s="91">
        <v>0.19097222222222221</v>
      </c>
      <c r="K127" s="92" t="s">
        <v>426</v>
      </c>
      <c r="N127" s="92" t="s">
        <v>426</v>
      </c>
    </row>
    <row r="128" spans="1:17" x14ac:dyDescent="0.25">
      <c r="I128" s="91">
        <v>0.19097222222222221</v>
      </c>
      <c r="J128" s="91">
        <v>0.19444444444444445</v>
      </c>
      <c r="K128" s="92" t="s">
        <v>426</v>
      </c>
      <c r="N128" s="92" t="s">
        <v>426</v>
      </c>
    </row>
    <row r="129" spans="9:14" x14ac:dyDescent="0.25">
      <c r="I129" s="91">
        <v>0.19444444444444445</v>
      </c>
      <c r="J129" s="91">
        <v>0.19791666666666666</v>
      </c>
      <c r="K129" s="92" t="s">
        <v>426</v>
      </c>
      <c r="N129" s="92" t="s">
        <v>426</v>
      </c>
    </row>
    <row r="130" spans="9:14" x14ac:dyDescent="0.25">
      <c r="I130" s="91">
        <v>0.19791666666666666</v>
      </c>
      <c r="J130" s="91">
        <v>0.20138888888888887</v>
      </c>
      <c r="K130" s="94" t="s">
        <v>427</v>
      </c>
      <c r="N130" s="94" t="s">
        <v>427</v>
      </c>
    </row>
    <row r="131" spans="9:14" x14ac:dyDescent="0.25">
      <c r="I131" s="91">
        <v>0.20138888888888887</v>
      </c>
      <c r="J131" s="91">
        <v>0.20486111111111113</v>
      </c>
      <c r="K131" s="94" t="s">
        <v>427</v>
      </c>
      <c r="N131" s="94" t="s">
        <v>427</v>
      </c>
    </row>
    <row r="132" spans="9:14" x14ac:dyDescent="0.25">
      <c r="I132" s="91">
        <v>0.20486111111111113</v>
      </c>
      <c r="J132" s="91">
        <v>0.20833333333333334</v>
      </c>
      <c r="K132" s="94" t="s">
        <v>427</v>
      </c>
      <c r="N132" s="94" t="s">
        <v>427</v>
      </c>
    </row>
    <row r="133" spans="9:14" x14ac:dyDescent="0.25">
      <c r="K133" s="113"/>
    </row>
    <row r="134" spans="9:14" x14ac:dyDescent="0.25">
      <c r="K134" s="113"/>
    </row>
    <row r="135" spans="9:14" x14ac:dyDescent="0.25">
      <c r="K135" s="113"/>
    </row>
  </sheetData>
  <mergeCells count="10">
    <mergeCell ref="Q1:Q2"/>
    <mergeCell ref="I117:J117"/>
    <mergeCell ref="I118:J118"/>
    <mergeCell ref="I119:J119"/>
    <mergeCell ref="K1:K2"/>
    <mergeCell ref="L1:L2"/>
    <mergeCell ref="M1:M2"/>
    <mergeCell ref="N1:N2"/>
    <mergeCell ref="O1:O2"/>
    <mergeCell ref="P1:P2"/>
  </mergeCells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S87"/>
  <sheetViews>
    <sheetView topLeftCell="L1" zoomScale="70" zoomScaleNormal="70" workbookViewId="0">
      <selection activeCell="O2" sqref="O2:P2"/>
    </sheetView>
  </sheetViews>
  <sheetFormatPr defaultRowHeight="15" x14ac:dyDescent="0.25"/>
  <cols>
    <col min="3" max="3" width="36.42578125" bestFit="1" customWidth="1"/>
    <col min="5" max="5" width="36.42578125" bestFit="1" customWidth="1"/>
    <col min="7" max="7" width="40.5703125" bestFit="1" customWidth="1"/>
    <col min="9" max="9" width="11.85546875" bestFit="1" customWidth="1"/>
    <col min="10" max="10" width="11.42578125" bestFit="1" customWidth="1"/>
    <col min="11" max="13" width="40.5703125" bestFit="1" customWidth="1"/>
    <col min="14" max="14" width="49.42578125" bestFit="1" customWidth="1"/>
    <col min="15" max="16" width="40.5703125" bestFit="1" customWidth="1"/>
    <col min="17" max="17" width="44.28515625" bestFit="1" customWidth="1"/>
    <col min="18" max="18" width="26.7109375" bestFit="1" customWidth="1"/>
    <col min="19" max="19" width="31.5703125" bestFit="1" customWidth="1"/>
  </cols>
  <sheetData>
    <row r="1" spans="1:19" ht="13.5" customHeight="1" x14ac:dyDescent="0.25">
      <c r="A1" s="81"/>
      <c r="B1" s="82"/>
      <c r="C1" s="81" t="s">
        <v>134</v>
      </c>
      <c r="D1" s="83"/>
      <c r="E1" s="81" t="s">
        <v>135</v>
      </c>
      <c r="F1" s="83"/>
      <c r="G1" s="81" t="s">
        <v>149</v>
      </c>
      <c r="H1" s="59"/>
      <c r="K1" s="283" t="s">
        <v>134</v>
      </c>
      <c r="L1" s="284"/>
      <c r="M1" s="285" t="s">
        <v>135</v>
      </c>
      <c r="N1" s="286"/>
      <c r="O1" s="287" t="s">
        <v>149</v>
      </c>
      <c r="P1" s="288"/>
      <c r="Q1" s="282" t="s">
        <v>95</v>
      </c>
      <c r="R1" s="289" t="s">
        <v>204</v>
      </c>
      <c r="S1" s="281" t="s">
        <v>18</v>
      </c>
    </row>
    <row r="2" spans="1:19" ht="26.25" x14ac:dyDescent="0.25">
      <c r="A2" s="81"/>
      <c r="B2" s="86"/>
      <c r="C2" s="81"/>
      <c r="D2" s="83"/>
      <c r="E2" s="81"/>
      <c r="F2" s="83"/>
      <c r="G2" s="81"/>
      <c r="H2" s="59"/>
      <c r="K2" s="116" t="s">
        <v>453</v>
      </c>
      <c r="L2" s="117" t="s">
        <v>454</v>
      </c>
      <c r="M2" s="116" t="s">
        <v>453</v>
      </c>
      <c r="N2" s="117" t="s">
        <v>454</v>
      </c>
      <c r="O2" s="116" t="s">
        <v>453</v>
      </c>
      <c r="P2" s="117" t="s">
        <v>454</v>
      </c>
      <c r="Q2" s="282"/>
      <c r="R2" s="289"/>
      <c r="S2" s="281"/>
    </row>
    <row r="3" spans="1:19" x14ac:dyDescent="0.25">
      <c r="A3" s="88" t="s">
        <v>129</v>
      </c>
      <c r="B3" s="88" t="s">
        <v>130</v>
      </c>
      <c r="C3" s="87"/>
      <c r="D3" s="84"/>
      <c r="E3" s="87"/>
      <c r="F3" s="84"/>
      <c r="G3" s="87"/>
      <c r="I3" s="88" t="s">
        <v>129</v>
      </c>
      <c r="J3" s="88" t="s">
        <v>130</v>
      </c>
    </row>
    <row r="4" spans="1:19" x14ac:dyDescent="0.25">
      <c r="A4" s="89">
        <v>0.29166666666666669</v>
      </c>
      <c r="B4" s="89">
        <v>0.2951388888888889</v>
      </c>
      <c r="C4" s="87"/>
      <c r="D4" s="84"/>
      <c r="E4" s="87"/>
      <c r="F4" s="84"/>
      <c r="G4" s="87"/>
      <c r="I4" s="89">
        <v>0.29166666666666669</v>
      </c>
      <c r="J4" s="122">
        <v>0.2951388888888889</v>
      </c>
      <c r="K4" s="87"/>
      <c r="L4" s="87"/>
      <c r="M4" s="87"/>
      <c r="N4" s="87"/>
      <c r="O4" s="87"/>
      <c r="P4" s="87"/>
      <c r="Q4" s="87"/>
      <c r="R4" s="87"/>
      <c r="S4" s="87"/>
    </row>
    <row r="5" spans="1:19" x14ac:dyDescent="0.25">
      <c r="A5" s="89">
        <v>0.2951388888888889</v>
      </c>
      <c r="B5" s="89">
        <v>0.2986111111111111</v>
      </c>
      <c r="C5" s="87"/>
      <c r="D5" s="84"/>
      <c r="E5" s="87"/>
      <c r="F5" s="84"/>
      <c r="G5" s="87"/>
      <c r="I5" s="89">
        <v>0.2951388888888889</v>
      </c>
      <c r="J5" s="122">
        <v>0.2986111111111111</v>
      </c>
      <c r="K5" s="87"/>
      <c r="L5" s="87"/>
      <c r="M5" s="87"/>
      <c r="N5" s="87"/>
      <c r="O5" s="87"/>
      <c r="P5" s="87"/>
      <c r="Q5" s="87"/>
      <c r="R5" s="87"/>
      <c r="S5" s="87"/>
    </row>
    <row r="6" spans="1:19" x14ac:dyDescent="0.25">
      <c r="A6" s="89">
        <v>0.2986111111111111</v>
      </c>
      <c r="B6" s="89">
        <v>0.30208333333333331</v>
      </c>
      <c r="C6" s="87"/>
      <c r="D6" s="84"/>
      <c r="E6" s="87"/>
      <c r="F6" s="84"/>
      <c r="G6" s="87"/>
      <c r="I6" s="89">
        <v>0.2986111111111111</v>
      </c>
      <c r="J6" s="122">
        <v>0.30208333333333331</v>
      </c>
      <c r="K6" s="124"/>
      <c r="L6" s="124"/>
      <c r="M6" s="124"/>
      <c r="N6" s="124"/>
      <c r="O6" s="124"/>
      <c r="P6" s="124"/>
      <c r="Q6" s="124"/>
      <c r="R6" s="124"/>
      <c r="S6" s="124"/>
    </row>
    <row r="7" spans="1:19" x14ac:dyDescent="0.25">
      <c r="A7" s="89">
        <v>0.30208333333333298</v>
      </c>
      <c r="B7" s="89">
        <v>0.30555555555555602</v>
      </c>
      <c r="C7" s="98" t="s">
        <v>136</v>
      </c>
      <c r="D7" s="84"/>
      <c r="E7" s="98" t="s">
        <v>136</v>
      </c>
      <c r="F7" s="84"/>
      <c r="G7" s="98" t="s">
        <v>136</v>
      </c>
      <c r="I7" s="89">
        <v>0.30208333333333298</v>
      </c>
      <c r="J7" s="122">
        <v>0.30555555555555602</v>
      </c>
      <c r="K7" s="98" t="s">
        <v>136</v>
      </c>
      <c r="L7" s="98" t="s">
        <v>136</v>
      </c>
      <c r="M7" s="98" t="s">
        <v>136</v>
      </c>
      <c r="N7" s="98" t="s">
        <v>136</v>
      </c>
      <c r="O7" s="98" t="s">
        <v>136</v>
      </c>
      <c r="P7" s="98" t="s">
        <v>136</v>
      </c>
      <c r="Q7" s="98" t="s">
        <v>136</v>
      </c>
      <c r="R7" s="118" t="s">
        <v>195</v>
      </c>
      <c r="S7" s="98" t="s">
        <v>136</v>
      </c>
    </row>
    <row r="8" spans="1:19" x14ac:dyDescent="0.25">
      <c r="A8" s="89">
        <v>0.30555555555555602</v>
      </c>
      <c r="B8" s="89">
        <v>0.30902777777777801</v>
      </c>
      <c r="C8" s="98" t="s">
        <v>137</v>
      </c>
      <c r="D8" s="84"/>
      <c r="E8" s="98" t="s">
        <v>137</v>
      </c>
      <c r="F8" s="84"/>
      <c r="G8" s="98" t="s">
        <v>137</v>
      </c>
      <c r="I8" s="89">
        <v>0.30555555555555602</v>
      </c>
      <c r="J8" s="122">
        <v>0.30902777777777801</v>
      </c>
      <c r="K8" s="98" t="s">
        <v>137</v>
      </c>
      <c r="L8" s="98" t="s">
        <v>137</v>
      </c>
      <c r="M8" s="98" t="s">
        <v>137</v>
      </c>
      <c r="N8" s="98" t="s">
        <v>137</v>
      </c>
      <c r="O8" s="98" t="s">
        <v>137</v>
      </c>
      <c r="P8" s="98" t="s">
        <v>137</v>
      </c>
      <c r="Q8" s="98" t="s">
        <v>137</v>
      </c>
      <c r="R8" s="118" t="s">
        <v>195</v>
      </c>
      <c r="S8" s="98" t="s">
        <v>137</v>
      </c>
    </row>
    <row r="9" spans="1:19" x14ac:dyDescent="0.25">
      <c r="A9" s="89">
        <v>0.30902777777777801</v>
      </c>
      <c r="B9" s="89">
        <v>0.3125</v>
      </c>
      <c r="C9" s="98" t="s">
        <v>137</v>
      </c>
      <c r="D9" s="84"/>
      <c r="E9" s="98" t="s">
        <v>137</v>
      </c>
      <c r="F9" s="84"/>
      <c r="G9" s="98" t="s">
        <v>137</v>
      </c>
      <c r="I9" s="89">
        <v>0.30902777777777801</v>
      </c>
      <c r="J9" s="122">
        <v>0.3125</v>
      </c>
      <c r="K9" s="98" t="s">
        <v>137</v>
      </c>
      <c r="L9" s="98" t="s">
        <v>137</v>
      </c>
      <c r="M9" s="98" t="s">
        <v>137</v>
      </c>
      <c r="N9" s="98" t="s">
        <v>137</v>
      </c>
      <c r="O9" s="98" t="s">
        <v>137</v>
      </c>
      <c r="P9" s="98" t="s">
        <v>137</v>
      </c>
      <c r="Q9" s="98" t="s">
        <v>137</v>
      </c>
      <c r="R9" s="118" t="s">
        <v>195</v>
      </c>
      <c r="S9" s="98" t="s">
        <v>137</v>
      </c>
    </row>
    <row r="10" spans="1:19" x14ac:dyDescent="0.25">
      <c r="A10" s="89">
        <v>0.3125</v>
      </c>
      <c r="B10" s="89">
        <v>0.31597222222222199</v>
      </c>
      <c r="C10" s="98" t="s">
        <v>137</v>
      </c>
      <c r="D10" s="84"/>
      <c r="E10" s="98" t="s">
        <v>137</v>
      </c>
      <c r="F10" s="84"/>
      <c r="G10" s="98" t="s">
        <v>137</v>
      </c>
      <c r="I10" s="89">
        <v>0.3125</v>
      </c>
      <c r="J10" s="122">
        <v>0.31597222222222199</v>
      </c>
      <c r="K10" s="98" t="s">
        <v>137</v>
      </c>
      <c r="L10" s="98" t="s">
        <v>137</v>
      </c>
      <c r="M10" s="98" t="s">
        <v>137</v>
      </c>
      <c r="N10" s="98" t="s">
        <v>137</v>
      </c>
      <c r="O10" s="98" t="s">
        <v>137</v>
      </c>
      <c r="P10" s="98" t="s">
        <v>137</v>
      </c>
      <c r="Q10" s="98" t="s">
        <v>137</v>
      </c>
      <c r="R10" s="118" t="s">
        <v>195</v>
      </c>
      <c r="S10" s="98" t="s">
        <v>137</v>
      </c>
    </row>
    <row r="11" spans="1:19" x14ac:dyDescent="0.25">
      <c r="A11" s="89">
        <v>0.31597222222222199</v>
      </c>
      <c r="B11" s="89">
        <v>0.31944444444444497</v>
      </c>
      <c r="C11" s="98" t="s">
        <v>137</v>
      </c>
      <c r="D11" s="84"/>
      <c r="E11" s="98" t="s">
        <v>137</v>
      </c>
      <c r="F11" s="84"/>
      <c r="G11" s="98" t="s">
        <v>137</v>
      </c>
      <c r="I11" s="89">
        <v>0.31597222222222199</v>
      </c>
      <c r="J11" s="122">
        <v>0.31944444444444497</v>
      </c>
      <c r="K11" s="98" t="s">
        <v>137</v>
      </c>
      <c r="L11" s="98" t="s">
        <v>137</v>
      </c>
      <c r="M11" s="98" t="s">
        <v>137</v>
      </c>
      <c r="N11" s="98" t="s">
        <v>137</v>
      </c>
      <c r="O11" s="98" t="s">
        <v>137</v>
      </c>
      <c r="P11" s="98" t="s">
        <v>137</v>
      </c>
      <c r="Q11" s="98" t="s">
        <v>137</v>
      </c>
      <c r="R11" s="118" t="s">
        <v>195</v>
      </c>
      <c r="S11" s="98" t="s">
        <v>137</v>
      </c>
    </row>
    <row r="12" spans="1:19" x14ac:dyDescent="0.25">
      <c r="A12" s="89">
        <v>0.31944444444444497</v>
      </c>
      <c r="B12" s="89">
        <v>0.32291666666666702</v>
      </c>
      <c r="C12" s="98" t="s">
        <v>138</v>
      </c>
      <c r="D12" s="84"/>
      <c r="E12" s="98" t="s">
        <v>138</v>
      </c>
      <c r="F12" s="84"/>
      <c r="G12" s="98" t="s">
        <v>138</v>
      </c>
      <c r="I12" s="89">
        <v>0.31944444444444497</v>
      </c>
      <c r="J12" s="122">
        <v>0.32291666666666702</v>
      </c>
      <c r="K12" s="98" t="s">
        <v>138</v>
      </c>
      <c r="L12" s="98" t="s">
        <v>138</v>
      </c>
      <c r="M12" s="98" t="s">
        <v>138</v>
      </c>
      <c r="N12" s="98" t="s">
        <v>138</v>
      </c>
      <c r="O12" s="98" t="s">
        <v>138</v>
      </c>
      <c r="P12" s="98" t="s">
        <v>138</v>
      </c>
      <c r="Q12" s="98" t="s">
        <v>138</v>
      </c>
      <c r="R12" s="118" t="s">
        <v>195</v>
      </c>
      <c r="S12" s="98" t="s">
        <v>138</v>
      </c>
    </row>
    <row r="13" spans="1:19" x14ac:dyDescent="0.25">
      <c r="A13" s="89">
        <v>0.32291666666666702</v>
      </c>
      <c r="B13" s="89">
        <v>0.3263888888888889</v>
      </c>
      <c r="C13" s="98" t="s">
        <v>138</v>
      </c>
      <c r="D13" s="84"/>
      <c r="E13" s="98" t="s">
        <v>138</v>
      </c>
      <c r="F13" s="84"/>
      <c r="G13" s="98" t="s">
        <v>138</v>
      </c>
      <c r="I13" s="89">
        <v>0.32291666666666702</v>
      </c>
      <c r="J13" s="122">
        <v>0.3263888888888889</v>
      </c>
      <c r="K13" s="98" t="s">
        <v>138</v>
      </c>
      <c r="L13" s="98" t="s">
        <v>138</v>
      </c>
      <c r="M13" s="98" t="s">
        <v>138</v>
      </c>
      <c r="N13" s="98" t="s">
        <v>138</v>
      </c>
      <c r="O13" s="98" t="s">
        <v>138</v>
      </c>
      <c r="P13" s="98" t="s">
        <v>138</v>
      </c>
      <c r="Q13" s="98" t="s">
        <v>138</v>
      </c>
      <c r="R13" s="118" t="s">
        <v>195</v>
      </c>
      <c r="S13" s="98" t="s">
        <v>138</v>
      </c>
    </row>
    <row r="14" spans="1:19" x14ac:dyDescent="0.25">
      <c r="A14" s="89">
        <v>0.3263888888888889</v>
      </c>
      <c r="B14" s="89">
        <v>0.3298611111111111</v>
      </c>
      <c r="C14" s="108" t="s">
        <v>298</v>
      </c>
      <c r="D14" s="84"/>
      <c r="E14" s="108" t="s">
        <v>298</v>
      </c>
      <c r="F14" s="84"/>
      <c r="G14" s="108" t="s">
        <v>298</v>
      </c>
      <c r="I14" s="89">
        <v>0.3263888888888889</v>
      </c>
      <c r="J14" s="122">
        <v>0.3298611111111111</v>
      </c>
      <c r="K14" s="108" t="s">
        <v>298</v>
      </c>
      <c r="L14" s="108" t="s">
        <v>298</v>
      </c>
      <c r="M14" s="108" t="s">
        <v>298</v>
      </c>
      <c r="N14" s="108" t="s">
        <v>298</v>
      </c>
      <c r="O14" s="108" t="s">
        <v>298</v>
      </c>
      <c r="P14" s="108" t="s">
        <v>298</v>
      </c>
      <c r="Q14" s="118" t="s">
        <v>195</v>
      </c>
      <c r="R14" s="118" t="s">
        <v>195</v>
      </c>
      <c r="S14" s="120" t="s">
        <v>210</v>
      </c>
    </row>
    <row r="15" spans="1:19" x14ac:dyDescent="0.25">
      <c r="A15" s="89">
        <v>0.3298611111111111</v>
      </c>
      <c r="B15" s="89">
        <v>0.33333333333333331</v>
      </c>
      <c r="C15" s="108" t="s">
        <v>298</v>
      </c>
      <c r="D15" s="84"/>
      <c r="E15" s="108" t="s">
        <v>298</v>
      </c>
      <c r="F15" s="84"/>
      <c r="G15" s="108" t="s">
        <v>298</v>
      </c>
      <c r="I15" s="89">
        <v>0.3298611111111111</v>
      </c>
      <c r="J15" s="122">
        <v>0.33333333333333331</v>
      </c>
      <c r="K15" s="108" t="s">
        <v>298</v>
      </c>
      <c r="L15" s="108" t="s">
        <v>298</v>
      </c>
      <c r="M15" s="108" t="s">
        <v>298</v>
      </c>
      <c r="N15" s="108" t="s">
        <v>298</v>
      </c>
      <c r="O15" s="108" t="s">
        <v>298</v>
      </c>
      <c r="P15" s="108" t="s">
        <v>298</v>
      </c>
      <c r="Q15" s="118" t="s">
        <v>195</v>
      </c>
      <c r="R15" s="118" t="s">
        <v>195</v>
      </c>
      <c r="S15" s="120" t="s">
        <v>210</v>
      </c>
    </row>
    <row r="16" spans="1:19" x14ac:dyDescent="0.25">
      <c r="A16" s="89">
        <v>0.33333333333333331</v>
      </c>
      <c r="B16" s="89">
        <v>0.33680555555555558</v>
      </c>
      <c r="C16" s="108" t="s">
        <v>298</v>
      </c>
      <c r="D16" s="84"/>
      <c r="E16" s="108" t="s">
        <v>298</v>
      </c>
      <c r="F16" s="84"/>
      <c r="G16" s="108" t="s">
        <v>298</v>
      </c>
      <c r="I16" s="89">
        <v>0.33333333333333331</v>
      </c>
      <c r="J16" s="122">
        <v>0.33680555555555558</v>
      </c>
      <c r="K16" s="108" t="s">
        <v>298</v>
      </c>
      <c r="L16" s="108" t="s">
        <v>298</v>
      </c>
      <c r="M16" s="108" t="s">
        <v>298</v>
      </c>
      <c r="N16" s="108" t="s">
        <v>298</v>
      </c>
      <c r="O16" s="108" t="s">
        <v>298</v>
      </c>
      <c r="P16" s="108" t="s">
        <v>298</v>
      </c>
      <c r="Q16" s="118" t="s">
        <v>195</v>
      </c>
      <c r="R16" s="118" t="s">
        <v>195</v>
      </c>
      <c r="S16" s="120" t="s">
        <v>210</v>
      </c>
    </row>
    <row r="17" spans="1:19" x14ac:dyDescent="0.25">
      <c r="A17" s="89">
        <v>0.33680555555555558</v>
      </c>
      <c r="B17" s="89">
        <v>0.34027777777777773</v>
      </c>
      <c r="C17" s="108" t="s">
        <v>298</v>
      </c>
      <c r="D17" s="84"/>
      <c r="E17" s="108" t="s">
        <v>298</v>
      </c>
      <c r="F17" s="84"/>
      <c r="G17" s="108" t="s">
        <v>298</v>
      </c>
      <c r="I17" s="89">
        <v>0.33680555555555558</v>
      </c>
      <c r="J17" s="122">
        <v>0.34027777777777773</v>
      </c>
      <c r="K17" s="108" t="s">
        <v>298</v>
      </c>
      <c r="L17" s="108" t="s">
        <v>298</v>
      </c>
      <c r="M17" s="108" t="s">
        <v>298</v>
      </c>
      <c r="N17" s="108" t="s">
        <v>298</v>
      </c>
      <c r="O17" s="108" t="s">
        <v>298</v>
      </c>
      <c r="P17" s="108" t="s">
        <v>298</v>
      </c>
      <c r="Q17" s="118" t="s">
        <v>195</v>
      </c>
      <c r="R17" s="118" t="s">
        <v>195</v>
      </c>
      <c r="S17" s="120" t="s">
        <v>210</v>
      </c>
    </row>
    <row r="18" spans="1:19" x14ac:dyDescent="0.25">
      <c r="A18" s="89">
        <v>0.34027777777777801</v>
      </c>
      <c r="B18" s="89">
        <v>0.34375</v>
      </c>
      <c r="C18" s="108" t="s">
        <v>298</v>
      </c>
      <c r="D18" s="84"/>
      <c r="E18" s="108" t="s">
        <v>298</v>
      </c>
      <c r="F18" s="84"/>
      <c r="G18" s="108" t="s">
        <v>298</v>
      </c>
      <c r="I18" s="89">
        <v>0.34027777777777801</v>
      </c>
      <c r="J18" s="122">
        <v>0.34375</v>
      </c>
      <c r="K18" s="108" t="s">
        <v>298</v>
      </c>
      <c r="L18" s="108" t="s">
        <v>298</v>
      </c>
      <c r="M18" s="108" t="s">
        <v>298</v>
      </c>
      <c r="N18" s="108" t="s">
        <v>298</v>
      </c>
      <c r="O18" s="108" t="s">
        <v>298</v>
      </c>
      <c r="P18" s="108" t="s">
        <v>298</v>
      </c>
      <c r="Q18" s="118" t="s">
        <v>195</v>
      </c>
      <c r="R18" s="118" t="s">
        <v>195</v>
      </c>
      <c r="S18" s="120" t="s">
        <v>210</v>
      </c>
    </row>
    <row r="19" spans="1:19" x14ac:dyDescent="0.25">
      <c r="A19" s="89">
        <v>0.34375</v>
      </c>
      <c r="B19" s="89">
        <v>0.34722222222222199</v>
      </c>
      <c r="C19" s="108" t="s">
        <v>298</v>
      </c>
      <c r="D19" s="84"/>
      <c r="E19" s="108" t="s">
        <v>298</v>
      </c>
      <c r="F19" s="84"/>
      <c r="G19" s="108" t="s">
        <v>298</v>
      </c>
      <c r="I19" s="89">
        <v>0.34375</v>
      </c>
      <c r="J19" s="122">
        <v>0.34722222222222199</v>
      </c>
      <c r="K19" s="108" t="s">
        <v>298</v>
      </c>
      <c r="L19" s="108" t="s">
        <v>298</v>
      </c>
      <c r="M19" s="108" t="s">
        <v>298</v>
      </c>
      <c r="N19" s="108" t="s">
        <v>298</v>
      </c>
      <c r="O19" s="108" t="s">
        <v>298</v>
      </c>
      <c r="P19" s="108" t="s">
        <v>298</v>
      </c>
      <c r="Q19" s="118" t="s">
        <v>195</v>
      </c>
      <c r="R19" s="118" t="s">
        <v>195</v>
      </c>
      <c r="S19" s="120" t="s">
        <v>210</v>
      </c>
    </row>
    <row r="20" spans="1:19" x14ac:dyDescent="0.25">
      <c r="A20" s="89">
        <v>0.34722222222222199</v>
      </c>
      <c r="B20" s="89">
        <v>0.35069444444444398</v>
      </c>
      <c r="C20" s="108" t="s">
        <v>298</v>
      </c>
      <c r="D20" s="84"/>
      <c r="E20" s="108" t="s">
        <v>298</v>
      </c>
      <c r="F20" s="84"/>
      <c r="G20" s="108" t="s">
        <v>298</v>
      </c>
      <c r="I20" s="89">
        <v>0.34722222222222199</v>
      </c>
      <c r="J20" s="122">
        <v>0.35069444444444398</v>
      </c>
      <c r="K20" s="108" t="s">
        <v>298</v>
      </c>
      <c r="L20" s="108" t="s">
        <v>298</v>
      </c>
      <c r="M20" s="108" t="s">
        <v>298</v>
      </c>
      <c r="N20" s="108" t="s">
        <v>298</v>
      </c>
      <c r="O20" s="108" t="s">
        <v>298</v>
      </c>
      <c r="P20" s="108" t="s">
        <v>298</v>
      </c>
      <c r="Q20" s="118" t="s">
        <v>195</v>
      </c>
      <c r="R20" s="118" t="s">
        <v>195</v>
      </c>
      <c r="S20" s="120" t="s">
        <v>210</v>
      </c>
    </row>
    <row r="21" spans="1:19" x14ac:dyDescent="0.25">
      <c r="A21" s="89">
        <v>0.35069444444444398</v>
      </c>
      <c r="B21" s="89">
        <v>0.35416666666666702</v>
      </c>
      <c r="C21" s="108" t="s">
        <v>298</v>
      </c>
      <c r="D21" s="84"/>
      <c r="E21" s="108" t="s">
        <v>298</v>
      </c>
      <c r="F21" s="84"/>
      <c r="G21" s="108" t="s">
        <v>298</v>
      </c>
      <c r="I21" s="89">
        <v>0.35069444444444398</v>
      </c>
      <c r="J21" s="122">
        <v>0.35416666666666702</v>
      </c>
      <c r="K21" s="108" t="s">
        <v>298</v>
      </c>
      <c r="L21" s="108" t="s">
        <v>298</v>
      </c>
      <c r="M21" s="108" t="s">
        <v>298</v>
      </c>
      <c r="N21" s="108" t="s">
        <v>298</v>
      </c>
      <c r="O21" s="108" t="s">
        <v>298</v>
      </c>
      <c r="P21" s="108" t="s">
        <v>298</v>
      </c>
      <c r="Q21" s="118" t="s">
        <v>195</v>
      </c>
      <c r="R21" s="118" t="s">
        <v>195</v>
      </c>
      <c r="S21" s="120" t="s">
        <v>210</v>
      </c>
    </row>
    <row r="22" spans="1:19" x14ac:dyDescent="0.25">
      <c r="A22" s="89">
        <v>0.35416666666666702</v>
      </c>
      <c r="B22" s="89">
        <v>0.35763888888888901</v>
      </c>
      <c r="C22" s="108" t="s">
        <v>298</v>
      </c>
      <c r="D22" s="84"/>
      <c r="E22" s="108" t="s">
        <v>298</v>
      </c>
      <c r="F22" s="84"/>
      <c r="G22" s="108" t="s">
        <v>298</v>
      </c>
      <c r="I22" s="89">
        <v>0.35416666666666702</v>
      </c>
      <c r="J22" s="122">
        <v>0.35763888888888901</v>
      </c>
      <c r="K22" s="108" t="s">
        <v>298</v>
      </c>
      <c r="L22" s="108" t="s">
        <v>298</v>
      </c>
      <c r="M22" s="108" t="s">
        <v>298</v>
      </c>
      <c r="N22" s="108" t="s">
        <v>298</v>
      </c>
      <c r="O22" s="108" t="s">
        <v>298</v>
      </c>
      <c r="P22" s="108" t="s">
        <v>298</v>
      </c>
      <c r="Q22" s="118" t="s">
        <v>195</v>
      </c>
      <c r="R22" s="118" t="s">
        <v>195</v>
      </c>
      <c r="S22" s="120" t="s">
        <v>210</v>
      </c>
    </row>
    <row r="23" spans="1:19" x14ac:dyDescent="0.25">
      <c r="A23" s="89">
        <v>0.35763888888888901</v>
      </c>
      <c r="B23" s="89">
        <v>0.3611111111111111</v>
      </c>
      <c r="C23" s="108" t="s">
        <v>298</v>
      </c>
      <c r="D23" s="84"/>
      <c r="E23" s="108" t="s">
        <v>298</v>
      </c>
      <c r="F23" s="84"/>
      <c r="G23" s="108" t="s">
        <v>298</v>
      </c>
      <c r="I23" s="89">
        <v>0.35763888888888901</v>
      </c>
      <c r="J23" s="122">
        <v>0.3611111111111111</v>
      </c>
      <c r="K23" s="108" t="s">
        <v>298</v>
      </c>
      <c r="L23" s="108" t="s">
        <v>298</v>
      </c>
      <c r="M23" s="108" t="s">
        <v>298</v>
      </c>
      <c r="N23" s="108" t="s">
        <v>298</v>
      </c>
      <c r="O23" s="108" t="s">
        <v>298</v>
      </c>
      <c r="P23" s="108" t="s">
        <v>298</v>
      </c>
      <c r="Q23" s="118" t="s">
        <v>195</v>
      </c>
      <c r="R23" s="118" t="s">
        <v>195</v>
      </c>
      <c r="S23" s="120" t="s">
        <v>210</v>
      </c>
    </row>
    <row r="24" spans="1:19" x14ac:dyDescent="0.25">
      <c r="A24" s="89">
        <v>0.3611111111111111</v>
      </c>
      <c r="B24" s="89">
        <v>0.36458333333333298</v>
      </c>
      <c r="C24" s="108" t="s">
        <v>298</v>
      </c>
      <c r="D24" s="84"/>
      <c r="E24" s="108" t="s">
        <v>298</v>
      </c>
      <c r="F24" s="84"/>
      <c r="G24" s="108" t="s">
        <v>298</v>
      </c>
      <c r="I24" s="89">
        <v>0.3611111111111111</v>
      </c>
      <c r="J24" s="122">
        <v>0.36458333333333298</v>
      </c>
      <c r="K24" s="108" t="s">
        <v>298</v>
      </c>
      <c r="L24" s="108" t="s">
        <v>298</v>
      </c>
      <c r="M24" s="108" t="s">
        <v>298</v>
      </c>
      <c r="N24" s="108" t="s">
        <v>298</v>
      </c>
      <c r="O24" s="108" t="s">
        <v>298</v>
      </c>
      <c r="P24" s="108" t="s">
        <v>298</v>
      </c>
      <c r="Q24" s="118" t="s">
        <v>195</v>
      </c>
      <c r="R24" s="118" t="s">
        <v>195</v>
      </c>
      <c r="S24" s="120" t="s">
        <v>210</v>
      </c>
    </row>
    <row r="25" spans="1:19" x14ac:dyDescent="0.25">
      <c r="A25" s="89">
        <v>0.36458333333333298</v>
      </c>
      <c r="B25" s="89">
        <v>0.36805555555555558</v>
      </c>
      <c r="C25" s="108" t="s">
        <v>298</v>
      </c>
      <c r="D25" s="84"/>
      <c r="E25" s="108" t="s">
        <v>298</v>
      </c>
      <c r="F25" s="84"/>
      <c r="G25" s="108" t="s">
        <v>298</v>
      </c>
      <c r="I25" s="89">
        <v>0.36458333333333298</v>
      </c>
      <c r="J25" s="122">
        <v>0.36805555555555558</v>
      </c>
      <c r="K25" s="108" t="s">
        <v>298</v>
      </c>
      <c r="L25" s="108" t="s">
        <v>298</v>
      </c>
      <c r="M25" s="108" t="s">
        <v>298</v>
      </c>
      <c r="N25" s="108" t="s">
        <v>298</v>
      </c>
      <c r="O25" s="108" t="s">
        <v>298</v>
      </c>
      <c r="P25" s="108" t="s">
        <v>298</v>
      </c>
      <c r="Q25" s="118" t="s">
        <v>195</v>
      </c>
      <c r="R25" s="118" t="s">
        <v>195</v>
      </c>
      <c r="S25" s="120" t="s">
        <v>210</v>
      </c>
    </row>
    <row r="26" spans="1:19" x14ac:dyDescent="0.25">
      <c r="A26" s="89">
        <v>0.36805555555555558</v>
      </c>
      <c r="B26" s="89">
        <v>0.37152777777777773</v>
      </c>
      <c r="C26" s="108" t="s">
        <v>298</v>
      </c>
      <c r="D26" s="84"/>
      <c r="E26" s="108" t="s">
        <v>298</v>
      </c>
      <c r="F26" s="84"/>
      <c r="G26" s="108" t="s">
        <v>298</v>
      </c>
      <c r="I26" s="89">
        <v>0.36805555555555558</v>
      </c>
      <c r="J26" s="122">
        <v>0.37152777777777773</v>
      </c>
      <c r="K26" s="108" t="s">
        <v>298</v>
      </c>
      <c r="L26" s="108" t="s">
        <v>298</v>
      </c>
      <c r="M26" s="108" t="s">
        <v>298</v>
      </c>
      <c r="N26" s="108" t="s">
        <v>298</v>
      </c>
      <c r="O26" s="108" t="s">
        <v>298</v>
      </c>
      <c r="P26" s="108" t="s">
        <v>298</v>
      </c>
      <c r="Q26" s="118" t="s">
        <v>195</v>
      </c>
      <c r="R26" s="118" t="s">
        <v>195</v>
      </c>
      <c r="S26" s="120" t="s">
        <v>210</v>
      </c>
    </row>
    <row r="27" spans="1:19" x14ac:dyDescent="0.25">
      <c r="A27" s="89">
        <v>0.37152777777777773</v>
      </c>
      <c r="B27" s="89">
        <v>0.375</v>
      </c>
      <c r="C27" s="99" t="s">
        <v>158</v>
      </c>
      <c r="D27" s="84"/>
      <c r="E27" s="110" t="s">
        <v>156</v>
      </c>
      <c r="F27" s="84"/>
      <c r="G27" s="99" t="s">
        <v>158</v>
      </c>
      <c r="I27" s="89">
        <v>0.37152777777777773</v>
      </c>
      <c r="J27" s="122">
        <v>0.375</v>
      </c>
      <c r="K27" s="99" t="s">
        <v>158</v>
      </c>
      <c r="L27" s="99" t="s">
        <v>158</v>
      </c>
      <c r="M27" s="118" t="s">
        <v>195</v>
      </c>
      <c r="N27" s="118" t="s">
        <v>195</v>
      </c>
      <c r="O27" s="99" t="s">
        <v>158</v>
      </c>
      <c r="P27" s="99" t="s">
        <v>158</v>
      </c>
      <c r="Q27" s="110" t="s">
        <v>299</v>
      </c>
      <c r="R27" s="118" t="s">
        <v>195</v>
      </c>
      <c r="S27" s="120" t="s">
        <v>205</v>
      </c>
    </row>
    <row r="28" spans="1:19" x14ac:dyDescent="0.25">
      <c r="A28" s="89">
        <v>0.375</v>
      </c>
      <c r="B28" s="89">
        <v>0.37847222222222199</v>
      </c>
      <c r="C28" s="99" t="s">
        <v>158</v>
      </c>
      <c r="D28" s="84"/>
      <c r="E28" s="110" t="s">
        <v>156</v>
      </c>
      <c r="F28" s="84"/>
      <c r="G28" s="99" t="s">
        <v>158</v>
      </c>
      <c r="I28" s="89">
        <v>0.375</v>
      </c>
      <c r="J28" s="122">
        <v>0.37847222222222199</v>
      </c>
      <c r="K28" s="99" t="s">
        <v>158</v>
      </c>
      <c r="L28" s="99" t="s">
        <v>158</v>
      </c>
      <c r="M28" s="118" t="s">
        <v>195</v>
      </c>
      <c r="N28" s="118" t="s">
        <v>195</v>
      </c>
      <c r="O28" s="99" t="s">
        <v>158</v>
      </c>
      <c r="P28" s="99" t="s">
        <v>158</v>
      </c>
      <c r="Q28" s="110" t="s">
        <v>299</v>
      </c>
      <c r="R28" s="118" t="s">
        <v>195</v>
      </c>
      <c r="S28" s="120" t="s">
        <v>205</v>
      </c>
    </row>
    <row r="29" spans="1:19" x14ac:dyDescent="0.25">
      <c r="A29" s="89">
        <v>0.37847222222222199</v>
      </c>
      <c r="B29" s="89">
        <v>0.38194444444444398</v>
      </c>
      <c r="C29" s="99" t="s">
        <v>158</v>
      </c>
      <c r="D29" s="84"/>
      <c r="E29" s="110" t="s">
        <v>156</v>
      </c>
      <c r="F29" s="84"/>
      <c r="G29" s="99" t="s">
        <v>158</v>
      </c>
      <c r="I29" s="89">
        <v>0.37847222222222199</v>
      </c>
      <c r="J29" s="122">
        <v>0.38194444444444398</v>
      </c>
      <c r="K29" s="99" t="s">
        <v>158</v>
      </c>
      <c r="L29" s="99" t="s">
        <v>158</v>
      </c>
      <c r="M29" s="118" t="s">
        <v>195</v>
      </c>
      <c r="N29" s="118" t="s">
        <v>195</v>
      </c>
      <c r="O29" s="99" t="s">
        <v>158</v>
      </c>
      <c r="P29" s="99" t="s">
        <v>158</v>
      </c>
      <c r="Q29" s="110" t="s">
        <v>299</v>
      </c>
      <c r="R29" s="118" t="s">
        <v>195</v>
      </c>
      <c r="S29" s="120" t="s">
        <v>205</v>
      </c>
    </row>
    <row r="30" spans="1:19" x14ac:dyDescent="0.25">
      <c r="A30" s="89">
        <v>0.38194444444444398</v>
      </c>
      <c r="B30" s="89">
        <v>0.38541666666666702</v>
      </c>
      <c r="C30" s="99" t="s">
        <v>158</v>
      </c>
      <c r="D30" s="84"/>
      <c r="E30" s="110" t="s">
        <v>156</v>
      </c>
      <c r="F30" s="84"/>
      <c r="G30" s="99" t="s">
        <v>158</v>
      </c>
      <c r="I30" s="89">
        <v>0.38194444444444398</v>
      </c>
      <c r="J30" s="122">
        <v>0.38541666666666702</v>
      </c>
      <c r="K30" s="99" t="s">
        <v>158</v>
      </c>
      <c r="L30" s="99" t="s">
        <v>158</v>
      </c>
      <c r="M30" s="118" t="s">
        <v>195</v>
      </c>
      <c r="N30" s="118" t="s">
        <v>195</v>
      </c>
      <c r="O30" s="99" t="s">
        <v>158</v>
      </c>
      <c r="P30" s="99" t="s">
        <v>158</v>
      </c>
      <c r="Q30" s="110" t="s">
        <v>299</v>
      </c>
      <c r="R30" s="118" t="s">
        <v>195</v>
      </c>
      <c r="S30" s="120" t="s">
        <v>205</v>
      </c>
    </row>
    <row r="31" spans="1:19" x14ac:dyDescent="0.25">
      <c r="A31" s="89">
        <v>0.38541666666666702</v>
      </c>
      <c r="B31" s="89">
        <v>0.38888888888888901</v>
      </c>
      <c r="C31" s="99" t="s">
        <v>158</v>
      </c>
      <c r="D31" s="84"/>
      <c r="E31" s="110" t="s">
        <v>156</v>
      </c>
      <c r="F31" s="84"/>
      <c r="G31" s="99" t="s">
        <v>158</v>
      </c>
      <c r="I31" s="89">
        <v>0.38541666666666702</v>
      </c>
      <c r="J31" s="122">
        <v>0.38888888888888901</v>
      </c>
      <c r="K31" s="99" t="s">
        <v>158</v>
      </c>
      <c r="L31" s="99" t="s">
        <v>158</v>
      </c>
      <c r="M31" s="118" t="s">
        <v>195</v>
      </c>
      <c r="N31" s="118" t="s">
        <v>195</v>
      </c>
      <c r="O31" s="99" t="s">
        <v>158</v>
      </c>
      <c r="P31" s="99" t="s">
        <v>158</v>
      </c>
      <c r="Q31" s="110" t="s">
        <v>299</v>
      </c>
      <c r="R31" s="118" t="s">
        <v>195</v>
      </c>
      <c r="S31" s="120" t="s">
        <v>205</v>
      </c>
    </row>
    <row r="32" spans="1:19" x14ac:dyDescent="0.25">
      <c r="A32" s="89">
        <v>0.38888888888888901</v>
      </c>
      <c r="B32" s="89">
        <v>0.39236111111111099</v>
      </c>
      <c r="C32" s="99" t="s">
        <v>158</v>
      </c>
      <c r="D32" s="84"/>
      <c r="E32" s="110" t="s">
        <v>156</v>
      </c>
      <c r="F32" s="84"/>
      <c r="G32" s="99" t="s">
        <v>158</v>
      </c>
      <c r="I32" s="89">
        <v>0.38888888888888901</v>
      </c>
      <c r="J32" s="122">
        <v>0.39236111111111099</v>
      </c>
      <c r="K32" s="99" t="s">
        <v>158</v>
      </c>
      <c r="L32" s="99" t="s">
        <v>158</v>
      </c>
      <c r="M32" s="118" t="s">
        <v>195</v>
      </c>
      <c r="N32" s="118" t="s">
        <v>195</v>
      </c>
      <c r="O32" s="99" t="s">
        <v>158</v>
      </c>
      <c r="P32" s="99" t="s">
        <v>158</v>
      </c>
      <c r="Q32" s="110" t="s">
        <v>299</v>
      </c>
      <c r="R32" s="118" t="s">
        <v>195</v>
      </c>
      <c r="S32" s="120" t="s">
        <v>205</v>
      </c>
    </row>
    <row r="33" spans="1:19" x14ac:dyDescent="0.25">
      <c r="A33" s="89">
        <v>0.39236111111111099</v>
      </c>
      <c r="B33" s="89">
        <v>0.39583333333333298</v>
      </c>
      <c r="C33" s="99" t="s">
        <v>158</v>
      </c>
      <c r="D33" s="84"/>
      <c r="E33" s="110" t="s">
        <v>156</v>
      </c>
      <c r="F33" s="84"/>
      <c r="G33" s="99" t="s">
        <v>158</v>
      </c>
      <c r="I33" s="89">
        <v>0.39236111111111099</v>
      </c>
      <c r="J33" s="122">
        <v>0.39583333333333298</v>
      </c>
      <c r="K33" s="99" t="s">
        <v>158</v>
      </c>
      <c r="L33" s="99" t="s">
        <v>158</v>
      </c>
      <c r="M33" s="118" t="s">
        <v>195</v>
      </c>
      <c r="N33" s="118" t="s">
        <v>195</v>
      </c>
      <c r="O33" s="99" t="s">
        <v>158</v>
      </c>
      <c r="P33" s="99" t="s">
        <v>158</v>
      </c>
      <c r="Q33" s="110" t="s">
        <v>299</v>
      </c>
      <c r="R33" s="118" t="s">
        <v>195</v>
      </c>
      <c r="S33" s="120" t="s">
        <v>219</v>
      </c>
    </row>
    <row r="34" spans="1:19" x14ac:dyDescent="0.25">
      <c r="A34" s="89">
        <v>0.39583333333333298</v>
      </c>
      <c r="B34" s="89">
        <v>0.39930555555555558</v>
      </c>
      <c r="C34" s="99" t="s">
        <v>158</v>
      </c>
      <c r="D34" s="84"/>
      <c r="E34" s="110" t="s">
        <v>156</v>
      </c>
      <c r="F34" s="84"/>
      <c r="G34" s="99" t="s">
        <v>158</v>
      </c>
      <c r="I34" s="89">
        <v>0.39583333333333298</v>
      </c>
      <c r="J34" s="122">
        <v>0.39930555555555558</v>
      </c>
      <c r="K34" s="99" t="s">
        <v>158</v>
      </c>
      <c r="L34" s="99" t="s">
        <v>158</v>
      </c>
      <c r="M34" s="118" t="s">
        <v>195</v>
      </c>
      <c r="N34" s="118" t="s">
        <v>195</v>
      </c>
      <c r="O34" s="99" t="s">
        <v>158</v>
      </c>
      <c r="P34" s="99" t="s">
        <v>158</v>
      </c>
      <c r="Q34" s="110" t="s">
        <v>299</v>
      </c>
      <c r="R34" s="118" t="s">
        <v>195</v>
      </c>
      <c r="S34" s="120" t="s">
        <v>219</v>
      </c>
    </row>
    <row r="35" spans="1:19" x14ac:dyDescent="0.25">
      <c r="A35" s="89">
        <v>0.39930555555555558</v>
      </c>
      <c r="B35" s="89">
        <v>0.40277777777777801</v>
      </c>
      <c r="C35" s="99" t="s">
        <v>158</v>
      </c>
      <c r="D35" s="84"/>
      <c r="E35" s="110" t="s">
        <v>156</v>
      </c>
      <c r="F35" s="84"/>
      <c r="G35" s="99" t="s">
        <v>158</v>
      </c>
      <c r="I35" s="89">
        <v>0.39930555555555558</v>
      </c>
      <c r="J35" s="122">
        <v>0.40277777777777801</v>
      </c>
      <c r="K35" s="99" t="s">
        <v>158</v>
      </c>
      <c r="L35" s="99" t="s">
        <v>158</v>
      </c>
      <c r="M35" s="118" t="s">
        <v>195</v>
      </c>
      <c r="N35" s="118" t="s">
        <v>195</v>
      </c>
      <c r="O35" s="99" t="s">
        <v>158</v>
      </c>
      <c r="P35" s="99" t="s">
        <v>158</v>
      </c>
      <c r="Q35" s="110" t="s">
        <v>299</v>
      </c>
      <c r="R35" s="118" t="s">
        <v>195</v>
      </c>
      <c r="S35" s="120" t="s">
        <v>219</v>
      </c>
    </row>
    <row r="36" spans="1:19" x14ac:dyDescent="0.25">
      <c r="A36" s="89">
        <v>0.40277777777777801</v>
      </c>
      <c r="B36" s="89">
        <v>0.40625</v>
      </c>
      <c r="C36" s="109" t="s">
        <v>139</v>
      </c>
      <c r="D36" s="84"/>
      <c r="E36" s="109" t="s">
        <v>139</v>
      </c>
      <c r="F36" s="84"/>
      <c r="G36" s="109" t="s">
        <v>139</v>
      </c>
      <c r="I36" s="89">
        <v>0.40277777777777801</v>
      </c>
      <c r="J36" s="122">
        <v>0.40625</v>
      </c>
      <c r="K36" s="118" t="s">
        <v>195</v>
      </c>
      <c r="L36" s="109" t="s">
        <v>139</v>
      </c>
      <c r="M36" s="118" t="s">
        <v>195</v>
      </c>
      <c r="N36" s="109" t="s">
        <v>139</v>
      </c>
      <c r="O36" s="118" t="s">
        <v>195</v>
      </c>
      <c r="P36" s="109" t="s">
        <v>139</v>
      </c>
      <c r="Q36" s="118" t="s">
        <v>195</v>
      </c>
      <c r="R36" s="118" t="s">
        <v>195</v>
      </c>
      <c r="S36" s="120" t="s">
        <v>219</v>
      </c>
    </row>
    <row r="37" spans="1:19" x14ac:dyDescent="0.25">
      <c r="A37" s="89">
        <v>0.40625</v>
      </c>
      <c r="B37" s="89">
        <v>0.40972222222222199</v>
      </c>
      <c r="C37" s="109" t="s">
        <v>139</v>
      </c>
      <c r="D37" s="84"/>
      <c r="E37" s="109" t="s">
        <v>139</v>
      </c>
      <c r="F37" s="84"/>
      <c r="G37" s="109" t="s">
        <v>139</v>
      </c>
      <c r="I37" s="89">
        <v>0.40625</v>
      </c>
      <c r="J37" s="122">
        <v>0.40972222222222199</v>
      </c>
      <c r="K37" s="118" t="s">
        <v>195</v>
      </c>
      <c r="L37" s="109" t="s">
        <v>139</v>
      </c>
      <c r="M37" s="118" t="s">
        <v>195</v>
      </c>
      <c r="N37" s="109" t="s">
        <v>139</v>
      </c>
      <c r="O37" s="118" t="s">
        <v>195</v>
      </c>
      <c r="P37" s="109" t="s">
        <v>139</v>
      </c>
      <c r="Q37" s="118" t="s">
        <v>195</v>
      </c>
      <c r="R37" s="118" t="s">
        <v>195</v>
      </c>
      <c r="S37" s="120" t="s">
        <v>219</v>
      </c>
    </row>
    <row r="38" spans="1:19" x14ac:dyDescent="0.25">
      <c r="A38" s="89">
        <v>0.40972222222222199</v>
      </c>
      <c r="B38" s="89">
        <v>0.41319444444444398</v>
      </c>
      <c r="C38" s="109" t="s">
        <v>139</v>
      </c>
      <c r="D38" s="84"/>
      <c r="E38" s="109" t="s">
        <v>139</v>
      </c>
      <c r="F38" s="84"/>
      <c r="G38" s="109" t="s">
        <v>139</v>
      </c>
      <c r="I38" s="89">
        <v>0.40972222222222199</v>
      </c>
      <c r="J38" s="122">
        <v>0.41319444444444398</v>
      </c>
      <c r="K38" s="118" t="s">
        <v>195</v>
      </c>
      <c r="L38" s="109" t="s">
        <v>139</v>
      </c>
      <c r="M38" s="118" t="s">
        <v>195</v>
      </c>
      <c r="N38" s="109" t="s">
        <v>139</v>
      </c>
      <c r="O38" s="118" t="s">
        <v>195</v>
      </c>
      <c r="P38" s="109" t="s">
        <v>139</v>
      </c>
      <c r="Q38" s="118" t="s">
        <v>195</v>
      </c>
      <c r="R38" s="118" t="s">
        <v>195</v>
      </c>
      <c r="S38" s="120" t="s">
        <v>219</v>
      </c>
    </row>
    <row r="39" spans="1:19" x14ac:dyDescent="0.25">
      <c r="A39" s="89">
        <v>0.41319444444444398</v>
      </c>
      <c r="B39" s="89">
        <v>0.41666666666666602</v>
      </c>
      <c r="C39" s="110" t="s">
        <v>156</v>
      </c>
      <c r="D39" s="84"/>
      <c r="E39" s="99" t="s">
        <v>158</v>
      </c>
      <c r="F39" s="84"/>
      <c r="G39" s="99" t="s">
        <v>283</v>
      </c>
      <c r="I39" s="89">
        <v>0.41319444444444398</v>
      </c>
      <c r="J39" s="122">
        <v>0.41666666666666602</v>
      </c>
      <c r="K39" s="118" t="s">
        <v>195</v>
      </c>
      <c r="L39" s="118" t="s">
        <v>195</v>
      </c>
      <c r="M39" s="99" t="s">
        <v>158</v>
      </c>
      <c r="N39" s="99" t="s">
        <v>158</v>
      </c>
      <c r="O39" s="99" t="s">
        <v>283</v>
      </c>
      <c r="P39" s="118" t="s">
        <v>195</v>
      </c>
      <c r="Q39" s="110" t="s">
        <v>301</v>
      </c>
      <c r="R39" s="118" t="s">
        <v>195</v>
      </c>
      <c r="S39" s="120" t="s">
        <v>219</v>
      </c>
    </row>
    <row r="40" spans="1:19" x14ac:dyDescent="0.25">
      <c r="A40" s="89">
        <v>0.41666666666666602</v>
      </c>
      <c r="B40" s="89">
        <v>0.42013888888888901</v>
      </c>
      <c r="C40" s="110" t="s">
        <v>156</v>
      </c>
      <c r="D40" s="84"/>
      <c r="E40" s="99" t="s">
        <v>158</v>
      </c>
      <c r="F40" s="84"/>
      <c r="G40" s="99" t="s">
        <v>283</v>
      </c>
      <c r="I40" s="89">
        <v>0.41666666666666602</v>
      </c>
      <c r="J40" s="122">
        <v>0.42013888888888901</v>
      </c>
      <c r="K40" s="118" t="s">
        <v>195</v>
      </c>
      <c r="L40" s="118" t="s">
        <v>195</v>
      </c>
      <c r="M40" s="99" t="s">
        <v>158</v>
      </c>
      <c r="N40" s="99" t="s">
        <v>158</v>
      </c>
      <c r="O40" s="99" t="s">
        <v>283</v>
      </c>
      <c r="P40" s="118" t="s">
        <v>195</v>
      </c>
      <c r="Q40" s="110" t="s">
        <v>301</v>
      </c>
      <c r="R40" s="118" t="s">
        <v>195</v>
      </c>
      <c r="S40" s="120" t="s">
        <v>219</v>
      </c>
    </row>
    <row r="41" spans="1:19" x14ac:dyDescent="0.25">
      <c r="A41" s="89">
        <v>0.42013888888888901</v>
      </c>
      <c r="B41" s="89">
        <v>0.42361111111111099</v>
      </c>
      <c r="C41" s="110" t="s">
        <v>156</v>
      </c>
      <c r="D41" s="84"/>
      <c r="E41" s="99" t="s">
        <v>158</v>
      </c>
      <c r="F41" s="84"/>
      <c r="G41" s="99" t="s">
        <v>283</v>
      </c>
      <c r="I41" s="89">
        <v>0.42013888888888901</v>
      </c>
      <c r="J41" s="122">
        <v>0.42361111111111099</v>
      </c>
      <c r="K41" s="118" t="s">
        <v>195</v>
      </c>
      <c r="L41" s="118" t="s">
        <v>195</v>
      </c>
      <c r="M41" s="99" t="s">
        <v>158</v>
      </c>
      <c r="N41" s="99" t="s">
        <v>158</v>
      </c>
      <c r="O41" s="99" t="s">
        <v>283</v>
      </c>
      <c r="P41" s="118" t="s">
        <v>195</v>
      </c>
      <c r="Q41" s="110" t="s">
        <v>301</v>
      </c>
      <c r="R41" s="118" t="s">
        <v>195</v>
      </c>
      <c r="S41" s="120" t="s">
        <v>219</v>
      </c>
    </row>
    <row r="42" spans="1:19" x14ac:dyDescent="0.25">
      <c r="A42" s="89">
        <v>0.42361111111111099</v>
      </c>
      <c r="B42" s="89">
        <v>0.42708333333333331</v>
      </c>
      <c r="C42" s="110" t="s">
        <v>156</v>
      </c>
      <c r="D42" s="84"/>
      <c r="E42" s="99" t="s">
        <v>158</v>
      </c>
      <c r="F42" s="84"/>
      <c r="G42" s="99" t="s">
        <v>283</v>
      </c>
      <c r="I42" s="89">
        <v>0.42361111111111099</v>
      </c>
      <c r="J42" s="122">
        <v>0.42708333333333331</v>
      </c>
      <c r="K42" s="118" t="s">
        <v>195</v>
      </c>
      <c r="L42" s="118" t="s">
        <v>195</v>
      </c>
      <c r="M42" s="99" t="s">
        <v>158</v>
      </c>
      <c r="N42" s="99" t="s">
        <v>158</v>
      </c>
      <c r="O42" s="99" t="s">
        <v>283</v>
      </c>
      <c r="P42" s="118" t="s">
        <v>195</v>
      </c>
      <c r="Q42" s="110" t="s">
        <v>301</v>
      </c>
      <c r="R42" s="118" t="s">
        <v>195</v>
      </c>
      <c r="S42" s="120" t="s">
        <v>219</v>
      </c>
    </row>
    <row r="43" spans="1:19" x14ac:dyDescent="0.25">
      <c r="A43" s="89">
        <v>0.4291666666666667</v>
      </c>
      <c r="B43" s="89">
        <v>0.43055555555555503</v>
      </c>
      <c r="C43" s="110" t="s">
        <v>156</v>
      </c>
      <c r="D43" s="84"/>
      <c r="E43" s="99" t="s">
        <v>158</v>
      </c>
      <c r="F43" s="84"/>
      <c r="G43" s="99" t="s">
        <v>283</v>
      </c>
      <c r="I43" s="89">
        <v>0.4291666666666667</v>
      </c>
      <c r="J43" s="122">
        <v>0.43055555555555503</v>
      </c>
      <c r="K43" s="118" t="s">
        <v>195</v>
      </c>
      <c r="L43" s="118" t="s">
        <v>195</v>
      </c>
      <c r="M43" s="99" t="s">
        <v>158</v>
      </c>
      <c r="N43" s="99" t="s">
        <v>158</v>
      </c>
      <c r="O43" s="99" t="s">
        <v>283</v>
      </c>
      <c r="P43" s="118" t="s">
        <v>195</v>
      </c>
      <c r="Q43" s="110" t="s">
        <v>301</v>
      </c>
      <c r="R43" s="118" t="s">
        <v>195</v>
      </c>
      <c r="S43" s="120" t="s">
        <v>219</v>
      </c>
    </row>
    <row r="44" spans="1:19" x14ac:dyDescent="0.25">
      <c r="A44" s="89">
        <v>0.43055555555555503</v>
      </c>
      <c r="B44" s="89">
        <v>0.43402777777777701</v>
      </c>
      <c r="C44" s="110" t="s">
        <v>156</v>
      </c>
      <c r="D44" s="84"/>
      <c r="E44" s="99" t="s">
        <v>158</v>
      </c>
      <c r="F44" s="84"/>
      <c r="G44" s="99" t="s">
        <v>283</v>
      </c>
      <c r="I44" s="89">
        <v>0.43055555555555503</v>
      </c>
      <c r="J44" s="122">
        <v>0.43402777777777701</v>
      </c>
      <c r="K44" s="118" t="s">
        <v>195</v>
      </c>
      <c r="L44" s="118" t="s">
        <v>195</v>
      </c>
      <c r="M44" s="99" t="s">
        <v>158</v>
      </c>
      <c r="N44" s="99" t="s">
        <v>158</v>
      </c>
      <c r="O44" s="99" t="s">
        <v>283</v>
      </c>
      <c r="P44" s="118" t="s">
        <v>195</v>
      </c>
      <c r="Q44" s="110" t="s">
        <v>301</v>
      </c>
      <c r="R44" s="118" t="s">
        <v>195</v>
      </c>
      <c r="S44" s="120" t="s">
        <v>219</v>
      </c>
    </row>
    <row r="45" spans="1:19" x14ac:dyDescent="0.25">
      <c r="A45" s="89">
        <v>0.43402777777777701</v>
      </c>
      <c r="B45" s="89">
        <v>0.4375</v>
      </c>
      <c r="C45" s="110" t="s">
        <v>156</v>
      </c>
      <c r="D45" s="84"/>
      <c r="E45" s="99" t="s">
        <v>158</v>
      </c>
      <c r="F45" s="84"/>
      <c r="G45" s="99" t="s">
        <v>283</v>
      </c>
      <c r="I45" s="89">
        <v>0.43402777777777701</v>
      </c>
      <c r="J45" s="122">
        <v>0.4375</v>
      </c>
      <c r="K45" s="118" t="s">
        <v>195</v>
      </c>
      <c r="L45" s="118" t="s">
        <v>195</v>
      </c>
      <c r="M45" s="99" t="s">
        <v>158</v>
      </c>
      <c r="N45" s="99" t="s">
        <v>158</v>
      </c>
      <c r="O45" s="99" t="s">
        <v>283</v>
      </c>
      <c r="P45" s="118" t="s">
        <v>195</v>
      </c>
      <c r="Q45" s="110" t="s">
        <v>301</v>
      </c>
      <c r="R45" s="118" t="s">
        <v>195</v>
      </c>
      <c r="S45" s="118" t="s">
        <v>195</v>
      </c>
    </row>
    <row r="46" spans="1:19" x14ac:dyDescent="0.25">
      <c r="A46" s="89">
        <v>0.4375</v>
      </c>
      <c r="B46" s="89">
        <v>0.44097222222222199</v>
      </c>
      <c r="C46" s="110" t="s">
        <v>156</v>
      </c>
      <c r="D46" s="84"/>
      <c r="E46" s="99" t="s">
        <v>158</v>
      </c>
      <c r="F46" s="84"/>
      <c r="G46" s="111" t="s">
        <v>166</v>
      </c>
      <c r="I46" s="89">
        <v>0.4375</v>
      </c>
      <c r="J46" s="122">
        <v>0.44097222222222199</v>
      </c>
      <c r="K46" s="118" t="s">
        <v>195</v>
      </c>
      <c r="L46" s="118" t="s">
        <v>195</v>
      </c>
      <c r="M46" s="99" t="s">
        <v>158</v>
      </c>
      <c r="N46" s="99" t="s">
        <v>158</v>
      </c>
      <c r="O46" s="118" t="s">
        <v>195</v>
      </c>
      <c r="P46" s="111" t="s">
        <v>166</v>
      </c>
      <c r="Q46" s="110" t="s">
        <v>301</v>
      </c>
      <c r="R46" s="118" t="s">
        <v>195</v>
      </c>
      <c r="S46" s="118" t="s">
        <v>195</v>
      </c>
    </row>
    <row r="47" spans="1:19" x14ac:dyDescent="0.25">
      <c r="A47" s="89">
        <v>0.44097222222222199</v>
      </c>
      <c r="B47" s="89">
        <v>0.44444444444444398</v>
      </c>
      <c r="C47" s="110" t="s">
        <v>156</v>
      </c>
      <c r="D47" s="84"/>
      <c r="E47" s="99" t="s">
        <v>158</v>
      </c>
      <c r="F47" s="84"/>
      <c r="G47" s="111" t="s">
        <v>166</v>
      </c>
      <c r="I47" s="89">
        <v>0.44097222222222199</v>
      </c>
      <c r="J47" s="122">
        <v>0.44444444444444398</v>
      </c>
      <c r="K47" s="118" t="s">
        <v>195</v>
      </c>
      <c r="L47" s="118" t="s">
        <v>195</v>
      </c>
      <c r="M47" s="99" t="s">
        <v>158</v>
      </c>
      <c r="N47" s="99" t="s">
        <v>158</v>
      </c>
      <c r="O47" s="118" t="s">
        <v>195</v>
      </c>
      <c r="P47" s="111" t="s">
        <v>166</v>
      </c>
      <c r="Q47" s="110" t="s">
        <v>301</v>
      </c>
      <c r="R47" s="118" t="s">
        <v>195</v>
      </c>
      <c r="S47" s="118" t="s">
        <v>195</v>
      </c>
    </row>
    <row r="48" spans="1:19" x14ac:dyDescent="0.25">
      <c r="A48" s="89">
        <v>0.44444444444444398</v>
      </c>
      <c r="B48" s="89">
        <v>0.44791666666666602</v>
      </c>
      <c r="C48" s="111" t="s">
        <v>166</v>
      </c>
      <c r="D48" s="84"/>
      <c r="E48" s="111" t="s">
        <v>166</v>
      </c>
      <c r="F48" s="84"/>
      <c r="G48" s="111" t="s">
        <v>166</v>
      </c>
      <c r="I48" s="89">
        <v>0.44444444444444398</v>
      </c>
      <c r="J48" s="122">
        <v>0.44791666666666602</v>
      </c>
      <c r="K48" s="118" t="s">
        <v>195</v>
      </c>
      <c r="L48" s="111" t="s">
        <v>166</v>
      </c>
      <c r="M48" s="118" t="s">
        <v>195</v>
      </c>
      <c r="N48" s="111" t="s">
        <v>166</v>
      </c>
      <c r="O48" s="118" t="s">
        <v>195</v>
      </c>
      <c r="P48" s="111" t="s">
        <v>166</v>
      </c>
      <c r="Q48" s="118" t="s">
        <v>195</v>
      </c>
      <c r="R48" s="118" t="s">
        <v>195</v>
      </c>
      <c r="S48" s="118" t="s">
        <v>195</v>
      </c>
    </row>
    <row r="49" spans="1:19" x14ac:dyDescent="0.25">
      <c r="A49" s="89">
        <v>0.44791666666666602</v>
      </c>
      <c r="B49" s="89">
        <v>0.45138888888888801</v>
      </c>
      <c r="C49" s="111" t="s">
        <v>166</v>
      </c>
      <c r="D49" s="84"/>
      <c r="E49" s="111" t="s">
        <v>166</v>
      </c>
      <c r="F49" s="84"/>
      <c r="G49" s="111" t="s">
        <v>166</v>
      </c>
      <c r="I49" s="89">
        <v>0.44791666666666602</v>
      </c>
      <c r="J49" s="122">
        <v>0.45138888888888801</v>
      </c>
      <c r="K49" s="118" t="s">
        <v>195</v>
      </c>
      <c r="L49" s="111" t="s">
        <v>166</v>
      </c>
      <c r="M49" s="118" t="s">
        <v>195</v>
      </c>
      <c r="N49" s="111" t="s">
        <v>166</v>
      </c>
      <c r="O49" s="118" t="s">
        <v>195</v>
      </c>
      <c r="P49" s="111" t="s">
        <v>166</v>
      </c>
      <c r="Q49" s="118" t="s">
        <v>195</v>
      </c>
      <c r="R49" s="118" t="s">
        <v>195</v>
      </c>
      <c r="S49" s="118" t="s">
        <v>195</v>
      </c>
    </row>
    <row r="50" spans="1:19" x14ac:dyDescent="0.25">
      <c r="A50" s="89">
        <v>0.45138888888888801</v>
      </c>
      <c r="B50" s="89">
        <v>0.45486111111111099</v>
      </c>
      <c r="C50" s="111" t="s">
        <v>166</v>
      </c>
      <c r="D50" s="84"/>
      <c r="E50" s="111" t="s">
        <v>166</v>
      </c>
      <c r="F50" s="84"/>
      <c r="G50" s="111" t="s">
        <v>166</v>
      </c>
      <c r="I50" s="89">
        <v>0.45138888888888801</v>
      </c>
      <c r="J50" s="122">
        <v>0.45486111111111099</v>
      </c>
      <c r="K50" s="118" t="s">
        <v>195</v>
      </c>
      <c r="L50" s="111" t="s">
        <v>166</v>
      </c>
      <c r="M50" s="118" t="s">
        <v>195</v>
      </c>
      <c r="N50" s="111" t="s">
        <v>166</v>
      </c>
      <c r="O50" s="118" t="s">
        <v>195</v>
      </c>
      <c r="P50" s="111" t="s">
        <v>166</v>
      </c>
      <c r="Q50" s="118" t="s">
        <v>195</v>
      </c>
      <c r="R50" s="118" t="s">
        <v>195</v>
      </c>
      <c r="S50" s="118" t="s">
        <v>195</v>
      </c>
    </row>
    <row r="51" spans="1:19" x14ac:dyDescent="0.25">
      <c r="A51" s="89">
        <v>0.45486111111111099</v>
      </c>
      <c r="B51" s="89">
        <v>0.45833333333333298</v>
      </c>
      <c r="C51" s="111" t="s">
        <v>166</v>
      </c>
      <c r="D51" s="84"/>
      <c r="E51" s="111" t="s">
        <v>166</v>
      </c>
      <c r="F51" s="84"/>
      <c r="G51" s="111" t="s">
        <v>166</v>
      </c>
      <c r="I51" s="89">
        <v>0.45486111111111099</v>
      </c>
      <c r="J51" s="122">
        <v>0.45833333333333298</v>
      </c>
      <c r="K51" s="118" t="s">
        <v>195</v>
      </c>
      <c r="L51" s="111" t="s">
        <v>166</v>
      </c>
      <c r="M51" s="118" t="s">
        <v>195</v>
      </c>
      <c r="N51" s="111" t="s">
        <v>166</v>
      </c>
      <c r="O51" s="118" t="s">
        <v>195</v>
      </c>
      <c r="P51" s="111" t="s">
        <v>166</v>
      </c>
      <c r="Q51" s="118" t="s">
        <v>195</v>
      </c>
      <c r="R51" s="118" t="s">
        <v>195</v>
      </c>
      <c r="S51" s="118" t="s">
        <v>195</v>
      </c>
    </row>
    <row r="52" spans="1:19" x14ac:dyDescent="0.25">
      <c r="A52" s="89">
        <v>0.45833333333333331</v>
      </c>
      <c r="B52" s="89">
        <v>0.46180555555555558</v>
      </c>
      <c r="C52" s="111" t="s">
        <v>166</v>
      </c>
      <c r="D52" s="84"/>
      <c r="E52" s="111" t="s">
        <v>166</v>
      </c>
      <c r="F52" s="84"/>
      <c r="G52" s="111" t="s">
        <v>166</v>
      </c>
      <c r="I52" s="89">
        <v>0.45833333333333331</v>
      </c>
      <c r="J52" s="122">
        <v>0.46180555555555558</v>
      </c>
      <c r="K52" s="118" t="s">
        <v>195</v>
      </c>
      <c r="L52" s="111" t="s">
        <v>166</v>
      </c>
      <c r="M52" s="118" t="s">
        <v>195</v>
      </c>
      <c r="N52" s="111" t="s">
        <v>166</v>
      </c>
      <c r="O52" s="118" t="s">
        <v>195</v>
      </c>
      <c r="P52" s="111" t="s">
        <v>166</v>
      </c>
      <c r="Q52" s="118" t="s">
        <v>195</v>
      </c>
      <c r="R52" s="118" t="s">
        <v>195</v>
      </c>
      <c r="S52" s="118" t="s">
        <v>195</v>
      </c>
    </row>
    <row r="53" spans="1:19" x14ac:dyDescent="0.25">
      <c r="A53" s="89">
        <v>0.46180555555555558</v>
      </c>
      <c r="B53" s="89">
        <v>0.46527777777777773</v>
      </c>
      <c r="C53" s="111" t="s">
        <v>166</v>
      </c>
      <c r="D53" s="84"/>
      <c r="E53" s="111" t="s">
        <v>166</v>
      </c>
      <c r="F53" s="84"/>
      <c r="G53" s="111" t="s">
        <v>166</v>
      </c>
      <c r="I53" s="89">
        <v>0.46180555555555558</v>
      </c>
      <c r="J53" s="122">
        <v>0.46527777777777773</v>
      </c>
      <c r="K53" s="118" t="s">
        <v>195</v>
      </c>
      <c r="L53" s="111" t="s">
        <v>166</v>
      </c>
      <c r="M53" s="118" t="s">
        <v>195</v>
      </c>
      <c r="N53" s="111" t="s">
        <v>166</v>
      </c>
      <c r="O53" s="118" t="s">
        <v>195</v>
      </c>
      <c r="P53" s="111" t="s">
        <v>166</v>
      </c>
      <c r="Q53" s="118" t="s">
        <v>195</v>
      </c>
      <c r="R53" s="118" t="s">
        <v>195</v>
      </c>
      <c r="S53" s="118" t="s">
        <v>195</v>
      </c>
    </row>
    <row r="54" spans="1:19" x14ac:dyDescent="0.25">
      <c r="A54" s="89">
        <v>0.46527777777777701</v>
      </c>
      <c r="B54" s="89">
        <v>0.468749999999999</v>
      </c>
      <c r="C54" s="111" t="s">
        <v>166</v>
      </c>
      <c r="D54" s="84"/>
      <c r="E54" s="111" t="s">
        <v>166</v>
      </c>
      <c r="F54" s="84"/>
      <c r="G54" s="111" t="s">
        <v>166</v>
      </c>
      <c r="I54" s="89">
        <v>0.46527777777777701</v>
      </c>
      <c r="J54" s="122">
        <v>0.468749999999999</v>
      </c>
      <c r="K54" s="118" t="s">
        <v>195</v>
      </c>
      <c r="L54" s="111" t="s">
        <v>166</v>
      </c>
      <c r="M54" s="118" t="s">
        <v>195</v>
      </c>
      <c r="N54" s="111" t="s">
        <v>166</v>
      </c>
      <c r="O54" s="118" t="s">
        <v>195</v>
      </c>
      <c r="P54" s="111" t="s">
        <v>166</v>
      </c>
      <c r="Q54" s="118" t="s">
        <v>195</v>
      </c>
      <c r="R54" s="118" t="s">
        <v>195</v>
      </c>
      <c r="S54" s="118" t="s">
        <v>195</v>
      </c>
    </row>
    <row r="55" spans="1:19" x14ac:dyDescent="0.25">
      <c r="A55" s="89">
        <v>0.468749999999999</v>
      </c>
      <c r="B55" s="89">
        <v>0.47222222222222199</v>
      </c>
      <c r="C55" s="111" t="s">
        <v>166</v>
      </c>
      <c r="D55" s="84"/>
      <c r="E55" s="111" t="s">
        <v>166</v>
      </c>
      <c r="F55" s="84"/>
      <c r="G55" s="110" t="s">
        <v>156</v>
      </c>
      <c r="I55" s="89">
        <v>0.468749999999999</v>
      </c>
      <c r="J55" s="122">
        <v>0.47222222222222199</v>
      </c>
      <c r="K55" s="118" t="s">
        <v>195</v>
      </c>
      <c r="L55" s="111" t="s">
        <v>166</v>
      </c>
      <c r="M55" s="118" t="s">
        <v>195</v>
      </c>
      <c r="N55" s="111" t="s">
        <v>166</v>
      </c>
      <c r="O55" s="118" t="s">
        <v>195</v>
      </c>
      <c r="P55" s="118" t="s">
        <v>195</v>
      </c>
      <c r="Q55" s="110" t="s">
        <v>300</v>
      </c>
      <c r="R55" s="118" t="s">
        <v>195</v>
      </c>
      <c r="S55" s="118" t="s">
        <v>195</v>
      </c>
    </row>
    <row r="56" spans="1:19" x14ac:dyDescent="0.25">
      <c r="A56" s="89">
        <v>0.47222222222222199</v>
      </c>
      <c r="B56" s="89">
        <v>0.47569444444444398</v>
      </c>
      <c r="C56" s="111" t="s">
        <v>166</v>
      </c>
      <c r="D56" s="84"/>
      <c r="E56" s="111" t="s">
        <v>166</v>
      </c>
      <c r="F56" s="84"/>
      <c r="G56" s="110" t="s">
        <v>156</v>
      </c>
      <c r="I56" s="89">
        <v>0.47222222222222199</v>
      </c>
      <c r="J56" s="122">
        <v>0.47569444444444398</v>
      </c>
      <c r="K56" s="118" t="s">
        <v>195</v>
      </c>
      <c r="L56" s="111" t="s">
        <v>166</v>
      </c>
      <c r="M56" s="118" t="s">
        <v>195</v>
      </c>
      <c r="N56" s="111" t="s">
        <v>166</v>
      </c>
      <c r="O56" s="118" t="s">
        <v>195</v>
      </c>
      <c r="P56" s="118" t="s">
        <v>195</v>
      </c>
      <c r="Q56" s="110" t="s">
        <v>300</v>
      </c>
      <c r="R56" s="118" t="s">
        <v>195</v>
      </c>
      <c r="S56" s="118" t="s">
        <v>195</v>
      </c>
    </row>
    <row r="57" spans="1:19" x14ac:dyDescent="0.25">
      <c r="A57" s="89">
        <v>0.47569444444444398</v>
      </c>
      <c r="B57" s="89">
        <v>0.47916666666666669</v>
      </c>
      <c r="C57" s="99" t="s">
        <v>283</v>
      </c>
      <c r="D57" s="84"/>
      <c r="E57" s="99" t="s">
        <v>283</v>
      </c>
      <c r="F57" s="84"/>
      <c r="G57" s="110" t="s">
        <v>156</v>
      </c>
      <c r="I57" s="89">
        <v>0.47569444444444398</v>
      </c>
      <c r="J57" s="122">
        <v>0.47916666666666669</v>
      </c>
      <c r="K57" s="99" t="s">
        <v>283</v>
      </c>
      <c r="L57" s="118" t="s">
        <v>195</v>
      </c>
      <c r="M57" s="99" t="s">
        <v>283</v>
      </c>
      <c r="N57" s="118" t="s">
        <v>195</v>
      </c>
      <c r="O57" s="118" t="s">
        <v>195</v>
      </c>
      <c r="P57" s="118" t="s">
        <v>195</v>
      </c>
      <c r="Q57" s="110" t="s">
        <v>300</v>
      </c>
      <c r="R57" s="118" t="s">
        <v>195</v>
      </c>
      <c r="S57" s="118" t="s">
        <v>195</v>
      </c>
    </row>
    <row r="58" spans="1:19" x14ac:dyDescent="0.25">
      <c r="A58" s="89">
        <v>0.47916666666666669</v>
      </c>
      <c r="B58" s="89">
        <v>0.48263888888888801</v>
      </c>
      <c r="C58" s="99" t="s">
        <v>283</v>
      </c>
      <c r="D58" s="84"/>
      <c r="E58" s="99" t="s">
        <v>283</v>
      </c>
      <c r="F58" s="84"/>
      <c r="G58" s="110" t="s">
        <v>156</v>
      </c>
      <c r="I58" s="89">
        <v>0.47916666666666669</v>
      </c>
      <c r="J58" s="122">
        <v>0.48263888888888801</v>
      </c>
      <c r="K58" s="99" t="s">
        <v>283</v>
      </c>
      <c r="L58" s="118" t="s">
        <v>195</v>
      </c>
      <c r="M58" s="99" t="s">
        <v>283</v>
      </c>
      <c r="N58" s="118" t="s">
        <v>195</v>
      </c>
      <c r="O58" s="118" t="s">
        <v>195</v>
      </c>
      <c r="P58" s="118" t="s">
        <v>195</v>
      </c>
      <c r="Q58" s="110" t="s">
        <v>300</v>
      </c>
      <c r="R58" s="118" t="s">
        <v>195</v>
      </c>
      <c r="S58" s="118" t="s">
        <v>195</v>
      </c>
    </row>
    <row r="59" spans="1:19" x14ac:dyDescent="0.25">
      <c r="A59" s="89">
        <v>0.48263888888888801</v>
      </c>
      <c r="B59" s="89">
        <v>0.48611111111110999</v>
      </c>
      <c r="C59" s="99" t="s">
        <v>283</v>
      </c>
      <c r="D59" s="84"/>
      <c r="E59" s="99" t="s">
        <v>283</v>
      </c>
      <c r="F59" s="84"/>
      <c r="G59" s="110" t="s">
        <v>156</v>
      </c>
      <c r="I59" s="89">
        <v>0.48263888888888801</v>
      </c>
      <c r="J59" s="122">
        <v>0.48611111111110999</v>
      </c>
      <c r="K59" s="99" t="s">
        <v>283</v>
      </c>
      <c r="L59" s="118" t="s">
        <v>195</v>
      </c>
      <c r="M59" s="99" t="s">
        <v>283</v>
      </c>
      <c r="N59" s="118" t="s">
        <v>195</v>
      </c>
      <c r="O59" s="118" t="s">
        <v>195</v>
      </c>
      <c r="P59" s="118" t="s">
        <v>195</v>
      </c>
      <c r="Q59" s="110" t="s">
        <v>300</v>
      </c>
      <c r="R59" s="118" t="s">
        <v>195</v>
      </c>
      <c r="S59" s="118" t="s">
        <v>195</v>
      </c>
    </row>
    <row r="60" spans="1:19" x14ac:dyDescent="0.25">
      <c r="A60" s="89">
        <v>0.48611111111110999</v>
      </c>
      <c r="B60" s="89">
        <v>0.48958333333333298</v>
      </c>
      <c r="C60" s="99" t="s">
        <v>283</v>
      </c>
      <c r="D60" s="84"/>
      <c r="E60" s="99" t="s">
        <v>283</v>
      </c>
      <c r="F60" s="84"/>
      <c r="G60" s="110" t="s">
        <v>156</v>
      </c>
      <c r="I60" s="89">
        <v>0.48611111111110999</v>
      </c>
      <c r="J60" s="122">
        <v>0.48958333333333298</v>
      </c>
      <c r="K60" s="99" t="s">
        <v>283</v>
      </c>
      <c r="L60" s="118" t="s">
        <v>195</v>
      </c>
      <c r="M60" s="99" t="s">
        <v>283</v>
      </c>
      <c r="N60" s="118" t="s">
        <v>195</v>
      </c>
      <c r="O60" s="118" t="s">
        <v>195</v>
      </c>
      <c r="P60" s="118" t="s">
        <v>195</v>
      </c>
      <c r="Q60" s="110" t="s">
        <v>300</v>
      </c>
      <c r="R60" s="118" t="s">
        <v>195</v>
      </c>
      <c r="S60" s="118" t="s">
        <v>195</v>
      </c>
    </row>
    <row r="61" spans="1:19" x14ac:dyDescent="0.25">
      <c r="A61" s="89">
        <v>0.48958333333333298</v>
      </c>
      <c r="B61" s="89">
        <v>0.49305555555555503</v>
      </c>
      <c r="C61" s="99" t="s">
        <v>283</v>
      </c>
      <c r="D61" s="84"/>
      <c r="E61" s="99" t="s">
        <v>283</v>
      </c>
      <c r="F61" s="84"/>
      <c r="G61" s="110" t="s">
        <v>156</v>
      </c>
      <c r="I61" s="89">
        <v>0.48958333333333298</v>
      </c>
      <c r="J61" s="122">
        <v>0.49305555555555503</v>
      </c>
      <c r="K61" s="99" t="s">
        <v>283</v>
      </c>
      <c r="L61" s="118" t="s">
        <v>195</v>
      </c>
      <c r="M61" s="99" t="s">
        <v>283</v>
      </c>
      <c r="N61" s="118" t="s">
        <v>195</v>
      </c>
      <c r="O61" s="118" t="s">
        <v>195</v>
      </c>
      <c r="P61" s="118" t="s">
        <v>195</v>
      </c>
      <c r="Q61" s="110" t="s">
        <v>300</v>
      </c>
      <c r="R61" s="118" t="s">
        <v>195</v>
      </c>
      <c r="S61" s="118" t="s">
        <v>195</v>
      </c>
    </row>
    <row r="62" spans="1:19" x14ac:dyDescent="0.25">
      <c r="A62" s="89">
        <v>0.49305555555555503</v>
      </c>
      <c r="B62" s="89">
        <v>0.49652777777777701</v>
      </c>
      <c r="C62" s="99" t="s">
        <v>283</v>
      </c>
      <c r="D62" s="84"/>
      <c r="E62" s="99" t="s">
        <v>283</v>
      </c>
      <c r="F62" s="84"/>
      <c r="G62" s="110" t="s">
        <v>156</v>
      </c>
      <c r="I62" s="89">
        <v>0.49305555555555503</v>
      </c>
      <c r="J62" s="122">
        <v>0.49652777777777701</v>
      </c>
      <c r="K62" s="99" t="s">
        <v>283</v>
      </c>
      <c r="L62" s="118" t="s">
        <v>195</v>
      </c>
      <c r="M62" s="99" t="s">
        <v>283</v>
      </c>
      <c r="N62" s="118" t="s">
        <v>195</v>
      </c>
      <c r="O62" s="118" t="s">
        <v>195</v>
      </c>
      <c r="P62" s="118" t="s">
        <v>195</v>
      </c>
      <c r="Q62" s="110" t="s">
        <v>300</v>
      </c>
      <c r="R62" s="118" t="s">
        <v>195</v>
      </c>
      <c r="S62" s="118" t="s">
        <v>195</v>
      </c>
    </row>
    <row r="63" spans="1:19" x14ac:dyDescent="0.25">
      <c r="A63" s="89">
        <v>0.49652777777777701</v>
      </c>
      <c r="B63" s="89">
        <v>0.499999999999999</v>
      </c>
      <c r="C63" s="99" t="s">
        <v>283</v>
      </c>
      <c r="D63" s="84"/>
      <c r="E63" s="99" t="s">
        <v>283</v>
      </c>
      <c r="F63" s="84"/>
      <c r="G63" s="110" t="s">
        <v>156</v>
      </c>
      <c r="I63" s="89">
        <v>0.49652777777777701</v>
      </c>
      <c r="J63" s="122">
        <v>0.499999999999999</v>
      </c>
      <c r="K63" s="99" t="s">
        <v>283</v>
      </c>
      <c r="L63" s="118" t="s">
        <v>195</v>
      </c>
      <c r="M63" s="99" t="s">
        <v>283</v>
      </c>
      <c r="N63" s="118" t="s">
        <v>195</v>
      </c>
      <c r="O63" s="118" t="s">
        <v>195</v>
      </c>
      <c r="P63" s="118" t="s">
        <v>195</v>
      </c>
      <c r="Q63" s="110" t="s">
        <v>300</v>
      </c>
      <c r="R63" s="118" t="s">
        <v>195</v>
      </c>
      <c r="S63" s="118" t="s">
        <v>195</v>
      </c>
    </row>
    <row r="64" spans="1:19" x14ac:dyDescent="0.25">
      <c r="A64" s="89">
        <v>0.499999999999999</v>
      </c>
      <c r="B64" s="89">
        <v>0.50347222222222099</v>
      </c>
      <c r="C64" s="94" t="s">
        <v>222</v>
      </c>
      <c r="D64" s="84"/>
      <c r="E64" s="94" t="s">
        <v>222</v>
      </c>
      <c r="F64" s="84"/>
      <c r="G64" s="94" t="s">
        <v>222</v>
      </c>
      <c r="I64" s="89">
        <v>0.499999999999999</v>
      </c>
      <c r="J64" s="122">
        <v>0.50347222222222099</v>
      </c>
      <c r="K64" s="94" t="s">
        <v>222</v>
      </c>
      <c r="L64" s="118" t="s">
        <v>195</v>
      </c>
      <c r="M64" s="94" t="s">
        <v>222</v>
      </c>
      <c r="N64" s="118" t="s">
        <v>195</v>
      </c>
      <c r="O64" s="94" t="s">
        <v>222</v>
      </c>
      <c r="P64" s="118" t="s">
        <v>195</v>
      </c>
      <c r="Q64" s="94" t="s">
        <v>222</v>
      </c>
      <c r="R64" s="94" t="s">
        <v>222</v>
      </c>
      <c r="S64" s="94" t="s">
        <v>222</v>
      </c>
    </row>
    <row r="65" spans="1:19" x14ac:dyDescent="0.25">
      <c r="A65" s="89">
        <v>0.50347222222222099</v>
      </c>
      <c r="B65" s="89">
        <v>0.50694444444444398</v>
      </c>
      <c r="C65" s="94" t="s">
        <v>222</v>
      </c>
      <c r="D65" s="84"/>
      <c r="E65" s="94" t="s">
        <v>222</v>
      </c>
      <c r="F65" s="84"/>
      <c r="G65" s="94" t="s">
        <v>222</v>
      </c>
      <c r="I65" s="89">
        <v>0.50347222222222099</v>
      </c>
      <c r="J65" s="122">
        <v>0.50694444444444398</v>
      </c>
      <c r="K65" s="94" t="s">
        <v>222</v>
      </c>
      <c r="L65" s="118" t="s">
        <v>195</v>
      </c>
      <c r="M65" s="94" t="s">
        <v>222</v>
      </c>
      <c r="N65" s="118" t="s">
        <v>195</v>
      </c>
      <c r="O65" s="94" t="s">
        <v>222</v>
      </c>
      <c r="P65" s="118" t="s">
        <v>195</v>
      </c>
      <c r="Q65" s="94" t="s">
        <v>222</v>
      </c>
      <c r="R65" s="94" t="s">
        <v>222</v>
      </c>
      <c r="S65" s="94" t="s">
        <v>222</v>
      </c>
    </row>
    <row r="66" spans="1:19" x14ac:dyDescent="0.25">
      <c r="A66" s="89">
        <v>0.50694444444444398</v>
      </c>
      <c r="B66" s="89">
        <v>0.51041666666666596</v>
      </c>
      <c r="C66" s="94" t="s">
        <v>222</v>
      </c>
      <c r="D66" s="84"/>
      <c r="E66" s="94" t="s">
        <v>222</v>
      </c>
      <c r="F66" s="84"/>
      <c r="G66" s="94" t="s">
        <v>222</v>
      </c>
      <c r="I66" s="89">
        <v>0.50694444444444398</v>
      </c>
      <c r="J66" s="122">
        <v>0.51041666666666596</v>
      </c>
      <c r="K66" s="94" t="s">
        <v>222</v>
      </c>
      <c r="L66" s="118" t="s">
        <v>195</v>
      </c>
      <c r="M66" s="94" t="s">
        <v>222</v>
      </c>
      <c r="N66" s="118" t="s">
        <v>195</v>
      </c>
      <c r="O66" s="94" t="s">
        <v>222</v>
      </c>
      <c r="P66" s="118" t="s">
        <v>195</v>
      </c>
      <c r="Q66" s="94" t="s">
        <v>222</v>
      </c>
      <c r="R66" s="94" t="s">
        <v>222</v>
      </c>
      <c r="S66" s="94" t="s">
        <v>222</v>
      </c>
    </row>
    <row r="67" spans="1:19" x14ac:dyDescent="0.25">
      <c r="A67" s="89">
        <v>0.51041666666666596</v>
      </c>
      <c r="B67" s="89">
        <v>0.51388888888888795</v>
      </c>
      <c r="C67" s="94" t="s">
        <v>222</v>
      </c>
      <c r="D67" s="84"/>
      <c r="E67" s="94" t="s">
        <v>222</v>
      </c>
      <c r="F67" s="84"/>
      <c r="G67" s="94" t="s">
        <v>222</v>
      </c>
      <c r="I67" s="89">
        <v>0.51041666666666596</v>
      </c>
      <c r="J67" s="122">
        <v>0.51388888888888795</v>
      </c>
      <c r="K67" s="94" t="s">
        <v>222</v>
      </c>
      <c r="L67" s="118" t="s">
        <v>195</v>
      </c>
      <c r="M67" s="94" t="s">
        <v>222</v>
      </c>
      <c r="N67" s="118" t="s">
        <v>195</v>
      </c>
      <c r="O67" s="94" t="s">
        <v>222</v>
      </c>
      <c r="P67" s="118" t="s">
        <v>195</v>
      </c>
      <c r="Q67" s="94" t="s">
        <v>222</v>
      </c>
      <c r="R67" s="94" t="s">
        <v>222</v>
      </c>
      <c r="S67" s="94" t="s">
        <v>222</v>
      </c>
    </row>
    <row r="68" spans="1:19" x14ac:dyDescent="0.25">
      <c r="A68" s="89">
        <v>0.51388888888888795</v>
      </c>
      <c r="B68" s="89">
        <v>0.51736111111111005</v>
      </c>
      <c r="C68" s="94" t="s">
        <v>222</v>
      </c>
      <c r="D68" s="84"/>
      <c r="E68" s="94" t="s">
        <v>222</v>
      </c>
      <c r="F68" s="84"/>
      <c r="G68" s="94" t="s">
        <v>222</v>
      </c>
      <c r="I68" s="89">
        <v>0.51388888888888795</v>
      </c>
      <c r="J68" s="122">
        <v>0.51736111111111005</v>
      </c>
      <c r="K68" s="94" t="s">
        <v>222</v>
      </c>
      <c r="L68" s="118" t="s">
        <v>195</v>
      </c>
      <c r="M68" s="94" t="s">
        <v>222</v>
      </c>
      <c r="N68" s="118" t="s">
        <v>195</v>
      </c>
      <c r="O68" s="94" t="s">
        <v>222</v>
      </c>
      <c r="P68" s="118" t="s">
        <v>195</v>
      </c>
      <c r="Q68" s="94" t="s">
        <v>222</v>
      </c>
      <c r="R68" s="94" t="s">
        <v>222</v>
      </c>
      <c r="S68" s="94" t="s">
        <v>222</v>
      </c>
    </row>
    <row r="69" spans="1:19" x14ac:dyDescent="0.25">
      <c r="A69" s="89">
        <v>0.51736111111111005</v>
      </c>
      <c r="B69" s="89">
        <v>0.52083333333333304</v>
      </c>
      <c r="C69" s="94" t="s">
        <v>222</v>
      </c>
      <c r="D69" s="84"/>
      <c r="E69" s="94" t="s">
        <v>222</v>
      </c>
      <c r="F69" s="84"/>
      <c r="G69" s="94" t="s">
        <v>222</v>
      </c>
      <c r="I69" s="89">
        <v>0.51736111111111005</v>
      </c>
      <c r="J69" s="122">
        <v>0.52083333333333304</v>
      </c>
      <c r="K69" s="94" t="s">
        <v>222</v>
      </c>
      <c r="L69" s="118" t="s">
        <v>195</v>
      </c>
      <c r="M69" s="94" t="s">
        <v>222</v>
      </c>
      <c r="N69" s="118" t="s">
        <v>195</v>
      </c>
      <c r="O69" s="94" t="s">
        <v>222</v>
      </c>
      <c r="P69" s="118" t="s">
        <v>195</v>
      </c>
      <c r="Q69" s="94" t="s">
        <v>222</v>
      </c>
      <c r="R69" s="94" t="s">
        <v>222</v>
      </c>
      <c r="S69" s="94" t="s">
        <v>222</v>
      </c>
    </row>
    <row r="70" spans="1:19" x14ac:dyDescent="0.25">
      <c r="A70" s="89">
        <v>0.52083333333333304</v>
      </c>
      <c r="B70" s="89">
        <v>0.52430555555555503</v>
      </c>
      <c r="C70" s="94" t="s">
        <v>222</v>
      </c>
      <c r="D70" s="84"/>
      <c r="E70" s="94" t="s">
        <v>222</v>
      </c>
      <c r="F70" s="84"/>
      <c r="G70" s="94" t="s">
        <v>222</v>
      </c>
      <c r="I70" s="89">
        <v>0.52083333333333304</v>
      </c>
      <c r="J70" s="122">
        <v>0.52430555555555503</v>
      </c>
      <c r="K70" s="94" t="s">
        <v>222</v>
      </c>
      <c r="L70" s="118" t="s">
        <v>195</v>
      </c>
      <c r="M70" s="94" t="s">
        <v>222</v>
      </c>
      <c r="N70" s="118" t="s">
        <v>195</v>
      </c>
      <c r="O70" s="94" t="s">
        <v>222</v>
      </c>
      <c r="P70" s="118" t="s">
        <v>195</v>
      </c>
      <c r="Q70" s="94" t="s">
        <v>222</v>
      </c>
      <c r="R70" s="94" t="s">
        <v>222</v>
      </c>
      <c r="S70" s="94" t="s">
        <v>222</v>
      </c>
    </row>
    <row r="71" spans="1:19" x14ac:dyDescent="0.25">
      <c r="A71" s="89">
        <v>0.52430555555555503</v>
      </c>
      <c r="B71" s="89">
        <v>0.52777777777777701</v>
      </c>
      <c r="C71" s="94" t="s">
        <v>222</v>
      </c>
      <c r="D71" s="84"/>
      <c r="E71" s="94" t="s">
        <v>222</v>
      </c>
      <c r="F71" s="84"/>
      <c r="G71" s="94" t="s">
        <v>222</v>
      </c>
      <c r="I71" s="89">
        <v>0.52430555555555503</v>
      </c>
      <c r="J71" s="122">
        <v>0.52777777777777701</v>
      </c>
      <c r="K71" s="94" t="s">
        <v>222</v>
      </c>
      <c r="L71" s="118" t="s">
        <v>195</v>
      </c>
      <c r="M71" s="94" t="s">
        <v>222</v>
      </c>
      <c r="N71" s="118" t="s">
        <v>195</v>
      </c>
      <c r="O71" s="94" t="s">
        <v>222</v>
      </c>
      <c r="P71" s="118" t="s">
        <v>195</v>
      </c>
      <c r="Q71" s="94" t="s">
        <v>222</v>
      </c>
      <c r="R71" s="94" t="s">
        <v>222</v>
      </c>
      <c r="S71" s="94" t="s">
        <v>222</v>
      </c>
    </row>
    <row r="72" spans="1:19" x14ac:dyDescent="0.25">
      <c r="A72" s="89">
        <v>0.52777777777777701</v>
      </c>
      <c r="B72" s="89">
        <v>0.531249999999999</v>
      </c>
      <c r="C72" s="94" t="s">
        <v>223</v>
      </c>
      <c r="D72" s="84"/>
      <c r="E72" s="94" t="s">
        <v>223</v>
      </c>
      <c r="F72" s="84"/>
      <c r="G72" s="94" t="s">
        <v>223</v>
      </c>
      <c r="I72" s="89">
        <v>0.52777777777777701</v>
      </c>
      <c r="J72" s="122">
        <v>0.531249999999999</v>
      </c>
      <c r="K72" s="94" t="s">
        <v>223</v>
      </c>
      <c r="L72" s="94" t="s">
        <v>223</v>
      </c>
      <c r="M72" s="94" t="s">
        <v>223</v>
      </c>
      <c r="N72" s="94" t="s">
        <v>223</v>
      </c>
      <c r="O72" s="94" t="s">
        <v>223</v>
      </c>
      <c r="P72" s="94" t="s">
        <v>223</v>
      </c>
      <c r="Q72" s="94" t="s">
        <v>223</v>
      </c>
      <c r="R72" s="94" t="s">
        <v>223</v>
      </c>
      <c r="S72" s="94" t="s">
        <v>223</v>
      </c>
    </row>
    <row r="73" spans="1:19" x14ac:dyDescent="0.25">
      <c r="A73" s="89">
        <v>0.531249999999999</v>
      </c>
      <c r="B73" s="89">
        <v>0.53472222222222099</v>
      </c>
      <c r="C73" s="94" t="s">
        <v>223</v>
      </c>
      <c r="D73" s="84"/>
      <c r="E73" s="94" t="s">
        <v>223</v>
      </c>
      <c r="F73" s="84"/>
      <c r="G73" s="94" t="s">
        <v>223</v>
      </c>
      <c r="I73" s="89">
        <v>0.531249999999999</v>
      </c>
      <c r="J73" s="122">
        <v>0.53472222222222099</v>
      </c>
      <c r="K73" s="94" t="s">
        <v>223</v>
      </c>
      <c r="L73" s="94" t="s">
        <v>223</v>
      </c>
      <c r="M73" s="94" t="s">
        <v>223</v>
      </c>
      <c r="N73" s="94" t="s">
        <v>223</v>
      </c>
      <c r="O73" s="94" t="s">
        <v>223</v>
      </c>
      <c r="P73" s="94" t="s">
        <v>223</v>
      </c>
      <c r="Q73" s="94" t="s">
        <v>223</v>
      </c>
      <c r="R73" s="94" t="s">
        <v>223</v>
      </c>
      <c r="S73" s="94" t="s">
        <v>223</v>
      </c>
    </row>
    <row r="74" spans="1:19" x14ac:dyDescent="0.25">
      <c r="A74" s="89">
        <v>0.53472222222222099</v>
      </c>
      <c r="B74" s="89">
        <v>0.53819444444444398</v>
      </c>
      <c r="C74" s="94" t="s">
        <v>141</v>
      </c>
      <c r="D74" s="84"/>
      <c r="E74" s="94" t="s">
        <v>141</v>
      </c>
      <c r="F74" s="84"/>
      <c r="G74" s="94" t="s">
        <v>141</v>
      </c>
      <c r="I74" s="89">
        <v>0.53472222222222099</v>
      </c>
      <c r="J74" s="122">
        <v>0.53819444444444398</v>
      </c>
      <c r="K74" s="94" t="s">
        <v>141</v>
      </c>
      <c r="L74" s="94" t="s">
        <v>141</v>
      </c>
      <c r="M74" s="94" t="s">
        <v>141</v>
      </c>
      <c r="N74" s="94" t="s">
        <v>141</v>
      </c>
      <c r="O74" s="94" t="s">
        <v>141</v>
      </c>
      <c r="P74" s="94" t="s">
        <v>141</v>
      </c>
      <c r="Q74" s="94" t="s">
        <v>141</v>
      </c>
      <c r="R74" s="94" t="s">
        <v>141</v>
      </c>
      <c r="S74" s="94" t="s">
        <v>141</v>
      </c>
    </row>
    <row r="75" spans="1:19" x14ac:dyDescent="0.25">
      <c r="A75" s="89">
        <v>0.53819444444444398</v>
      </c>
      <c r="B75" s="89">
        <v>0.54166666666666596</v>
      </c>
      <c r="C75" s="94" t="s">
        <v>141</v>
      </c>
      <c r="D75" s="84"/>
      <c r="E75" s="94" t="s">
        <v>141</v>
      </c>
      <c r="F75" s="84"/>
      <c r="G75" s="94" t="s">
        <v>141</v>
      </c>
      <c r="I75" s="89">
        <v>0.53819444444444398</v>
      </c>
      <c r="J75" s="122">
        <v>0.54166666666666596</v>
      </c>
      <c r="K75" s="94" t="s">
        <v>141</v>
      </c>
      <c r="L75" s="94" t="s">
        <v>141</v>
      </c>
      <c r="M75" s="94" t="s">
        <v>141</v>
      </c>
      <c r="N75" s="94" t="s">
        <v>141</v>
      </c>
      <c r="O75" s="94" t="s">
        <v>141</v>
      </c>
      <c r="P75" s="94" t="s">
        <v>141</v>
      </c>
      <c r="Q75" s="94" t="s">
        <v>141</v>
      </c>
      <c r="R75" s="94" t="s">
        <v>141</v>
      </c>
      <c r="S75" s="94" t="s">
        <v>141</v>
      </c>
    </row>
    <row r="76" spans="1:19" x14ac:dyDescent="0.25">
      <c r="A76" s="89">
        <v>4.1666666666666664E-2</v>
      </c>
      <c r="B76" s="89">
        <v>4.5138888888888888E-2</v>
      </c>
      <c r="C76" s="94" t="s">
        <v>141</v>
      </c>
      <c r="D76" s="84"/>
      <c r="E76" s="94" t="s">
        <v>141</v>
      </c>
      <c r="F76" s="84"/>
      <c r="G76" s="94" t="s">
        <v>141</v>
      </c>
      <c r="I76" s="89">
        <v>4.1666666666666664E-2</v>
      </c>
      <c r="J76" s="122">
        <v>4.5138888888888888E-2</v>
      </c>
      <c r="K76" s="94" t="s">
        <v>141</v>
      </c>
      <c r="L76" s="94" t="s">
        <v>141</v>
      </c>
      <c r="M76" s="94" t="s">
        <v>141</v>
      </c>
      <c r="N76" s="94" t="s">
        <v>141</v>
      </c>
      <c r="O76" s="94" t="s">
        <v>141</v>
      </c>
      <c r="P76" s="94" t="s">
        <v>141</v>
      </c>
      <c r="Q76" s="94" t="s">
        <v>141</v>
      </c>
      <c r="R76" s="94" t="s">
        <v>141</v>
      </c>
      <c r="S76" s="94" t="s">
        <v>141</v>
      </c>
    </row>
    <row r="77" spans="1:19" x14ac:dyDescent="0.25">
      <c r="A77" s="89">
        <v>4.5138888888888888E-2</v>
      </c>
      <c r="B77" s="89">
        <v>4.8611111111111112E-2</v>
      </c>
      <c r="D77" s="84"/>
      <c r="F77" s="84"/>
      <c r="I77" s="89">
        <v>4.5138888888888888E-2</v>
      </c>
      <c r="J77" s="122">
        <v>4.8611111111111112E-2</v>
      </c>
      <c r="K77" s="118"/>
      <c r="L77" s="118"/>
      <c r="M77" s="118"/>
      <c r="N77" s="124"/>
      <c r="O77" s="118"/>
      <c r="P77" s="118"/>
      <c r="Q77" s="118"/>
      <c r="R77" s="118"/>
      <c r="S77" s="118"/>
    </row>
    <row r="78" spans="1:19" x14ac:dyDescent="0.25">
      <c r="A78" s="126">
        <v>4.8611111111111098E-2</v>
      </c>
      <c r="B78" s="126">
        <v>5.2083333333333301E-2</v>
      </c>
      <c r="D78" s="84"/>
      <c r="F78" s="84"/>
      <c r="I78" s="89">
        <v>4.8611111111111098E-2</v>
      </c>
      <c r="J78" s="122">
        <v>5.2083333333333301E-2</v>
      </c>
      <c r="K78" s="118"/>
      <c r="L78" s="118"/>
      <c r="M78" s="118"/>
      <c r="N78" s="124"/>
      <c r="O78" s="118"/>
      <c r="P78" s="118"/>
      <c r="Q78" s="118"/>
      <c r="R78" s="118"/>
      <c r="S78" s="118"/>
    </row>
    <row r="79" spans="1:19" x14ac:dyDescent="0.25">
      <c r="A79" s="131"/>
      <c r="B79" s="132"/>
      <c r="D79" s="84"/>
      <c r="F79" s="84"/>
      <c r="H79" s="87"/>
      <c r="K79" s="124"/>
      <c r="L79" s="118"/>
      <c r="M79" s="124"/>
      <c r="N79" s="124"/>
      <c r="O79" s="124"/>
      <c r="P79" s="124"/>
      <c r="Q79" s="118"/>
      <c r="R79" s="124"/>
      <c r="S79" s="124"/>
    </row>
    <row r="80" spans="1:19" x14ac:dyDescent="0.25">
      <c r="A80" s="133"/>
      <c r="B80" s="134"/>
      <c r="K80" s="124"/>
      <c r="L80" s="118"/>
      <c r="M80" s="124"/>
      <c r="N80" s="124"/>
      <c r="O80" s="124"/>
      <c r="P80" s="124"/>
      <c r="Q80" s="118"/>
      <c r="R80" s="124"/>
      <c r="S80" s="124"/>
    </row>
    <row r="81" spans="1:19" x14ac:dyDescent="0.25">
      <c r="A81" s="127"/>
      <c r="B81" s="128"/>
      <c r="K81" s="124"/>
      <c r="L81" s="124"/>
      <c r="M81" s="124"/>
      <c r="N81" s="124"/>
      <c r="O81" s="124"/>
      <c r="P81" s="124"/>
      <c r="Q81" s="124"/>
      <c r="R81" s="124"/>
      <c r="S81" s="124"/>
    </row>
    <row r="82" spans="1:19" x14ac:dyDescent="0.25">
      <c r="A82" s="127"/>
      <c r="B82" s="128"/>
      <c r="K82" s="124"/>
      <c r="L82" s="124"/>
      <c r="M82" s="124"/>
      <c r="N82" s="124"/>
      <c r="O82" s="124"/>
      <c r="P82" s="124"/>
      <c r="Q82" s="124"/>
      <c r="R82" s="124"/>
      <c r="S82" s="124"/>
    </row>
    <row r="83" spans="1:19" x14ac:dyDescent="0.25">
      <c r="A83" s="127"/>
      <c r="B83" s="128"/>
      <c r="I83" t="s">
        <v>152</v>
      </c>
      <c r="K83" s="124" t="s">
        <v>306</v>
      </c>
      <c r="L83" s="124" t="s">
        <v>312</v>
      </c>
      <c r="M83" s="124" t="s">
        <v>306</v>
      </c>
      <c r="N83" s="124" t="s">
        <v>312</v>
      </c>
      <c r="O83" s="124" t="s">
        <v>306</v>
      </c>
      <c r="P83" s="124" t="s">
        <v>312</v>
      </c>
      <c r="Q83" s="124" t="s">
        <v>307</v>
      </c>
      <c r="R83" s="124" t="s">
        <v>308</v>
      </c>
      <c r="S83" s="124" t="s">
        <v>309</v>
      </c>
    </row>
    <row r="84" spans="1:19" x14ac:dyDescent="0.25">
      <c r="A84" s="127"/>
      <c r="B84" s="128"/>
      <c r="K84" s="125"/>
      <c r="L84" s="124"/>
      <c r="M84" s="125"/>
      <c r="N84" s="125"/>
      <c r="O84" s="125"/>
      <c r="P84" s="125"/>
      <c r="Q84" s="124"/>
      <c r="R84" s="125"/>
      <c r="S84" s="125"/>
    </row>
    <row r="85" spans="1:19" x14ac:dyDescent="0.25">
      <c r="A85" s="127"/>
      <c r="B85" s="128"/>
      <c r="K85" s="125"/>
      <c r="L85" s="124"/>
      <c r="M85" s="125"/>
      <c r="N85" s="125"/>
      <c r="O85" s="125"/>
      <c r="P85" s="125"/>
      <c r="Q85" s="124"/>
      <c r="R85" s="125"/>
      <c r="S85" s="125"/>
    </row>
    <row r="86" spans="1:19" x14ac:dyDescent="0.25">
      <c r="A86" s="129"/>
      <c r="B86" s="130"/>
      <c r="L86" s="125"/>
      <c r="Q86" s="125"/>
    </row>
    <row r="87" spans="1:19" x14ac:dyDescent="0.25">
      <c r="L87" s="125"/>
      <c r="Q87" s="125"/>
    </row>
  </sheetData>
  <mergeCells count="6">
    <mergeCell ref="S1:S2"/>
    <mergeCell ref="K1:L1"/>
    <mergeCell ref="M1:N1"/>
    <mergeCell ref="O1:P1"/>
    <mergeCell ref="Q1:Q2"/>
    <mergeCell ref="R1:R2"/>
  </mergeCells>
  <pageMargins left="0.7" right="0.7" top="0.75" bottom="0.75" header="0.3" footer="0.3"/>
  <pageSetup orientation="portrait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S86"/>
  <sheetViews>
    <sheetView topLeftCell="K1" zoomScale="66" zoomScaleNormal="66" workbookViewId="0">
      <selection activeCell="O2" sqref="O2:P2"/>
    </sheetView>
  </sheetViews>
  <sheetFormatPr defaultRowHeight="15" x14ac:dyDescent="0.25"/>
  <cols>
    <col min="3" max="3" width="36.42578125" bestFit="1" customWidth="1"/>
    <col min="5" max="5" width="36.42578125" bestFit="1" customWidth="1"/>
    <col min="7" max="7" width="40.5703125" bestFit="1" customWidth="1"/>
    <col min="9" max="9" width="11.85546875" bestFit="1" customWidth="1"/>
    <col min="10" max="10" width="11.42578125" bestFit="1" customWidth="1"/>
    <col min="11" max="13" width="40.5703125" bestFit="1" customWidth="1"/>
    <col min="14" max="14" width="49.42578125" bestFit="1" customWidth="1"/>
    <col min="15" max="16" width="40.5703125" bestFit="1" customWidth="1"/>
    <col min="17" max="17" width="44.28515625" bestFit="1" customWidth="1"/>
    <col min="18" max="18" width="26.7109375" bestFit="1" customWidth="1"/>
    <col min="19" max="19" width="31.5703125" bestFit="1" customWidth="1"/>
  </cols>
  <sheetData>
    <row r="1" spans="1:19" ht="13.5" customHeight="1" x14ac:dyDescent="0.25">
      <c r="A1" s="81"/>
      <c r="B1" s="82"/>
      <c r="C1" s="81" t="s">
        <v>134</v>
      </c>
      <c r="D1" s="83"/>
      <c r="E1" s="81" t="s">
        <v>135</v>
      </c>
      <c r="F1" s="83"/>
      <c r="G1" s="81" t="s">
        <v>149</v>
      </c>
      <c r="H1" s="59"/>
      <c r="K1" s="283" t="s">
        <v>134</v>
      </c>
      <c r="L1" s="284"/>
      <c r="M1" s="285" t="s">
        <v>135</v>
      </c>
      <c r="N1" s="286"/>
      <c r="O1" s="287" t="s">
        <v>149</v>
      </c>
      <c r="P1" s="288"/>
      <c r="Q1" s="282" t="s">
        <v>95</v>
      </c>
      <c r="R1" s="289" t="s">
        <v>204</v>
      </c>
      <c r="S1" s="281" t="s">
        <v>18</v>
      </c>
    </row>
    <row r="2" spans="1:19" ht="26.25" x14ac:dyDescent="0.25">
      <c r="A2" s="81"/>
      <c r="B2" s="86"/>
      <c r="C2" s="81"/>
      <c r="D2" s="83"/>
      <c r="E2" s="81"/>
      <c r="F2" s="83"/>
      <c r="G2" s="81"/>
      <c r="H2" s="59"/>
      <c r="K2" s="116" t="s">
        <v>453</v>
      </c>
      <c r="L2" s="117" t="s">
        <v>454</v>
      </c>
      <c r="M2" s="116" t="s">
        <v>453</v>
      </c>
      <c r="N2" s="117" t="s">
        <v>454</v>
      </c>
      <c r="O2" s="116" t="s">
        <v>453</v>
      </c>
      <c r="P2" s="117" t="s">
        <v>454</v>
      </c>
      <c r="Q2" s="282"/>
      <c r="R2" s="289"/>
      <c r="S2" s="281"/>
    </row>
    <row r="3" spans="1:19" x14ac:dyDescent="0.25">
      <c r="A3" s="88" t="s">
        <v>129</v>
      </c>
      <c r="B3" s="88" t="s">
        <v>130</v>
      </c>
      <c r="C3" s="87"/>
      <c r="D3" s="84"/>
      <c r="E3" s="87"/>
      <c r="F3" s="84"/>
      <c r="G3" s="87"/>
      <c r="I3" s="88" t="s">
        <v>129</v>
      </c>
      <c r="J3" s="88" t="s">
        <v>130</v>
      </c>
    </row>
    <row r="4" spans="1:19" x14ac:dyDescent="0.25">
      <c r="A4" s="89">
        <v>0.29166666666666669</v>
      </c>
      <c r="B4" s="89">
        <v>0.2951388888888889</v>
      </c>
      <c r="C4" s="87"/>
      <c r="D4" s="84"/>
      <c r="E4" s="87"/>
      <c r="F4" s="84"/>
      <c r="G4" s="87"/>
      <c r="I4" s="89">
        <v>0.29166666666666669</v>
      </c>
      <c r="J4" s="122">
        <v>0.2951388888888889</v>
      </c>
      <c r="K4" s="87"/>
      <c r="L4" s="87"/>
      <c r="M4" s="87"/>
      <c r="N4" s="87"/>
      <c r="O4" s="87"/>
      <c r="P4" s="87"/>
      <c r="Q4" s="87"/>
      <c r="R4" s="87"/>
      <c r="S4" s="87"/>
    </row>
    <row r="5" spans="1:19" x14ac:dyDescent="0.25">
      <c r="A5" s="89">
        <v>0.2951388888888889</v>
      </c>
      <c r="B5" s="89">
        <v>0.2986111111111111</v>
      </c>
      <c r="C5" s="87"/>
      <c r="D5" s="84"/>
      <c r="E5" s="87"/>
      <c r="F5" s="84"/>
      <c r="G5" s="87"/>
      <c r="I5" s="89">
        <v>0.2951388888888889</v>
      </c>
      <c r="J5" s="122">
        <v>0.2986111111111111</v>
      </c>
      <c r="K5" s="87"/>
      <c r="L5" s="87"/>
      <c r="M5" s="87"/>
      <c r="N5" s="87"/>
      <c r="O5" s="87"/>
      <c r="P5" s="87"/>
      <c r="Q5" s="87"/>
      <c r="R5" s="87"/>
      <c r="S5" s="87"/>
    </row>
    <row r="6" spans="1:19" x14ac:dyDescent="0.25">
      <c r="A6" s="89">
        <v>0.2986111111111111</v>
      </c>
      <c r="B6" s="89">
        <v>0.30208333333333331</v>
      </c>
      <c r="C6" s="87"/>
      <c r="D6" s="84"/>
      <c r="E6" s="87"/>
      <c r="F6" s="84"/>
      <c r="G6" s="87"/>
      <c r="I6" s="89">
        <v>0.2986111111111111</v>
      </c>
      <c r="J6" s="122">
        <v>0.30208333333333331</v>
      </c>
      <c r="K6" s="124"/>
      <c r="L6" s="124"/>
      <c r="M6" s="124"/>
      <c r="N6" s="124"/>
      <c r="O6" s="124"/>
      <c r="P6" s="124"/>
      <c r="Q6" s="124"/>
      <c r="R6" s="124"/>
      <c r="S6" s="124"/>
    </row>
    <row r="7" spans="1:19" x14ac:dyDescent="0.25">
      <c r="A7" s="89">
        <v>0.30208333333333298</v>
      </c>
      <c r="B7" s="89">
        <v>0.30555555555555602</v>
      </c>
      <c r="C7" s="98" t="s">
        <v>136</v>
      </c>
      <c r="D7" s="84"/>
      <c r="E7" s="98" t="s">
        <v>136</v>
      </c>
      <c r="F7" s="84"/>
      <c r="G7" s="98" t="s">
        <v>136</v>
      </c>
      <c r="I7" s="89">
        <v>0.30208333333333298</v>
      </c>
      <c r="J7" s="122">
        <v>0.30555555555555602</v>
      </c>
      <c r="K7" s="98" t="s">
        <v>136</v>
      </c>
      <c r="L7" s="98" t="s">
        <v>136</v>
      </c>
      <c r="M7" s="98" t="s">
        <v>136</v>
      </c>
      <c r="N7" s="98" t="s">
        <v>136</v>
      </c>
      <c r="O7" s="98" t="s">
        <v>136</v>
      </c>
      <c r="P7" s="98" t="s">
        <v>136</v>
      </c>
      <c r="Q7" s="118" t="s">
        <v>195</v>
      </c>
      <c r="R7" s="118" t="s">
        <v>195</v>
      </c>
      <c r="S7" s="98" t="s">
        <v>136</v>
      </c>
    </row>
    <row r="8" spans="1:19" x14ac:dyDescent="0.25">
      <c r="A8" s="89">
        <v>0.30555555555555602</v>
      </c>
      <c r="B8" s="89">
        <v>0.30902777777777801</v>
      </c>
      <c r="C8" s="98" t="s">
        <v>137</v>
      </c>
      <c r="D8" s="84"/>
      <c r="E8" s="98" t="s">
        <v>137</v>
      </c>
      <c r="F8" s="84"/>
      <c r="G8" s="98" t="s">
        <v>137</v>
      </c>
      <c r="I8" s="89">
        <v>0.30555555555555602</v>
      </c>
      <c r="J8" s="122">
        <v>0.30902777777777801</v>
      </c>
      <c r="K8" s="98" t="s">
        <v>137</v>
      </c>
      <c r="L8" s="98" t="s">
        <v>137</v>
      </c>
      <c r="M8" s="98" t="s">
        <v>137</v>
      </c>
      <c r="N8" s="98" t="s">
        <v>137</v>
      </c>
      <c r="O8" s="98" t="s">
        <v>137</v>
      </c>
      <c r="P8" s="98" t="s">
        <v>137</v>
      </c>
      <c r="Q8" s="118" t="s">
        <v>195</v>
      </c>
      <c r="R8" s="118" t="s">
        <v>195</v>
      </c>
      <c r="S8" s="98" t="s">
        <v>137</v>
      </c>
    </row>
    <row r="9" spans="1:19" x14ac:dyDescent="0.25">
      <c r="A9" s="89">
        <v>0.30902777777777801</v>
      </c>
      <c r="B9" s="89">
        <v>0.3125</v>
      </c>
      <c r="C9" s="98" t="s">
        <v>137</v>
      </c>
      <c r="D9" s="84"/>
      <c r="E9" s="98" t="s">
        <v>137</v>
      </c>
      <c r="F9" s="84"/>
      <c r="G9" s="98" t="s">
        <v>137</v>
      </c>
      <c r="I9" s="89">
        <v>0.30902777777777801</v>
      </c>
      <c r="J9" s="122">
        <v>0.3125</v>
      </c>
      <c r="K9" s="98" t="s">
        <v>137</v>
      </c>
      <c r="L9" s="98" t="s">
        <v>137</v>
      </c>
      <c r="M9" s="98" t="s">
        <v>137</v>
      </c>
      <c r="N9" s="98" t="s">
        <v>137</v>
      </c>
      <c r="O9" s="98" t="s">
        <v>137</v>
      </c>
      <c r="P9" s="98" t="s">
        <v>137</v>
      </c>
      <c r="Q9" s="118" t="s">
        <v>195</v>
      </c>
      <c r="R9" s="118" t="s">
        <v>195</v>
      </c>
      <c r="S9" s="98" t="s">
        <v>137</v>
      </c>
    </row>
    <row r="10" spans="1:19" x14ac:dyDescent="0.25">
      <c r="A10" s="89">
        <v>0.3125</v>
      </c>
      <c r="B10" s="89">
        <v>0.31597222222222199</v>
      </c>
      <c r="C10" s="98" t="s">
        <v>137</v>
      </c>
      <c r="D10" s="84"/>
      <c r="E10" s="98" t="s">
        <v>137</v>
      </c>
      <c r="F10" s="84"/>
      <c r="G10" s="98" t="s">
        <v>137</v>
      </c>
      <c r="I10" s="89">
        <v>0.3125</v>
      </c>
      <c r="J10" s="122">
        <v>0.31597222222222199</v>
      </c>
      <c r="K10" s="98" t="s">
        <v>137</v>
      </c>
      <c r="L10" s="98" t="s">
        <v>137</v>
      </c>
      <c r="M10" s="98" t="s">
        <v>137</v>
      </c>
      <c r="N10" s="98" t="s">
        <v>137</v>
      </c>
      <c r="O10" s="98" t="s">
        <v>137</v>
      </c>
      <c r="P10" s="98" t="s">
        <v>137</v>
      </c>
      <c r="Q10" s="118" t="s">
        <v>195</v>
      </c>
      <c r="R10" s="118" t="s">
        <v>195</v>
      </c>
      <c r="S10" s="98" t="s">
        <v>137</v>
      </c>
    </row>
    <row r="11" spans="1:19" x14ac:dyDescent="0.25">
      <c r="A11" s="89">
        <v>0.31597222222222199</v>
      </c>
      <c r="B11" s="89">
        <v>0.31944444444444497</v>
      </c>
      <c r="C11" s="98" t="s">
        <v>137</v>
      </c>
      <c r="D11" s="84"/>
      <c r="E11" s="98" t="s">
        <v>137</v>
      </c>
      <c r="F11" s="84"/>
      <c r="G11" s="98" t="s">
        <v>137</v>
      </c>
      <c r="I11" s="89">
        <v>0.31597222222222199</v>
      </c>
      <c r="J11" s="122">
        <v>0.31944444444444497</v>
      </c>
      <c r="K11" s="98" t="s">
        <v>137</v>
      </c>
      <c r="L11" s="98" t="s">
        <v>137</v>
      </c>
      <c r="M11" s="98" t="s">
        <v>137</v>
      </c>
      <c r="N11" s="98" t="s">
        <v>137</v>
      </c>
      <c r="O11" s="98" t="s">
        <v>137</v>
      </c>
      <c r="P11" s="98" t="s">
        <v>137</v>
      </c>
      <c r="Q11" s="118" t="s">
        <v>195</v>
      </c>
      <c r="R11" s="118" t="s">
        <v>195</v>
      </c>
      <c r="S11" s="98" t="s">
        <v>137</v>
      </c>
    </row>
    <row r="12" spans="1:19" x14ac:dyDescent="0.25">
      <c r="A12" s="89">
        <v>0.31944444444444497</v>
      </c>
      <c r="B12" s="89">
        <v>0.32291666666666702</v>
      </c>
      <c r="C12" s="98" t="s">
        <v>138</v>
      </c>
      <c r="D12" s="84"/>
      <c r="E12" s="98" t="s">
        <v>138</v>
      </c>
      <c r="F12" s="84"/>
      <c r="G12" s="98" t="s">
        <v>138</v>
      </c>
      <c r="I12" s="89">
        <v>0.31944444444444497</v>
      </c>
      <c r="J12" s="122">
        <v>0.32291666666666702</v>
      </c>
      <c r="K12" s="98" t="s">
        <v>138</v>
      </c>
      <c r="L12" s="98" t="s">
        <v>138</v>
      </c>
      <c r="M12" s="98" t="s">
        <v>138</v>
      </c>
      <c r="N12" s="98" t="s">
        <v>138</v>
      </c>
      <c r="O12" s="98" t="s">
        <v>138</v>
      </c>
      <c r="P12" s="98" t="s">
        <v>138</v>
      </c>
      <c r="Q12" s="118" t="s">
        <v>195</v>
      </c>
      <c r="R12" s="118" t="s">
        <v>195</v>
      </c>
      <c r="S12" s="98" t="s">
        <v>138</v>
      </c>
    </row>
    <row r="13" spans="1:19" x14ac:dyDescent="0.25">
      <c r="A13" s="89">
        <v>0.32291666666666702</v>
      </c>
      <c r="B13" s="89">
        <v>0.3263888888888889</v>
      </c>
      <c r="C13" s="98" t="s">
        <v>138</v>
      </c>
      <c r="D13" s="84"/>
      <c r="E13" s="98" t="s">
        <v>138</v>
      </c>
      <c r="F13" s="84"/>
      <c r="G13" s="98" t="s">
        <v>138</v>
      </c>
      <c r="I13" s="89">
        <v>0.32291666666666702</v>
      </c>
      <c r="J13" s="122">
        <v>0.3263888888888889</v>
      </c>
      <c r="K13" s="98" t="s">
        <v>138</v>
      </c>
      <c r="L13" s="98" t="s">
        <v>138</v>
      </c>
      <c r="M13" s="98" t="s">
        <v>138</v>
      </c>
      <c r="N13" s="98" t="s">
        <v>138</v>
      </c>
      <c r="O13" s="98" t="s">
        <v>138</v>
      </c>
      <c r="P13" s="98" t="s">
        <v>138</v>
      </c>
      <c r="Q13" s="118" t="s">
        <v>195</v>
      </c>
      <c r="R13" s="118" t="s">
        <v>195</v>
      </c>
      <c r="S13" s="98" t="s">
        <v>138</v>
      </c>
    </row>
    <row r="14" spans="1:19" x14ac:dyDescent="0.25">
      <c r="A14" s="89">
        <v>0.3263888888888889</v>
      </c>
      <c r="B14" s="89">
        <v>0.3298611111111111</v>
      </c>
      <c r="C14" s="108" t="s">
        <v>224</v>
      </c>
      <c r="D14" s="84"/>
      <c r="E14" s="108" t="s">
        <v>224</v>
      </c>
      <c r="F14" s="84"/>
      <c r="G14" s="108" t="s">
        <v>224</v>
      </c>
      <c r="I14" s="89">
        <v>0.3263888888888889</v>
      </c>
      <c r="J14" s="122">
        <v>0.3298611111111111</v>
      </c>
      <c r="K14" s="108" t="s">
        <v>224</v>
      </c>
      <c r="L14" s="108" t="s">
        <v>224</v>
      </c>
      <c r="M14" s="108" t="s">
        <v>224</v>
      </c>
      <c r="N14" s="108" t="s">
        <v>224</v>
      </c>
      <c r="O14" s="108" t="s">
        <v>224</v>
      </c>
      <c r="P14" s="108" t="s">
        <v>224</v>
      </c>
      <c r="Q14" s="118" t="s">
        <v>195</v>
      </c>
      <c r="R14" s="118" t="s">
        <v>195</v>
      </c>
      <c r="S14" s="120" t="s">
        <v>210</v>
      </c>
    </row>
    <row r="15" spans="1:19" x14ac:dyDescent="0.25">
      <c r="A15" s="89">
        <v>0.3298611111111111</v>
      </c>
      <c r="B15" s="89">
        <v>0.33333333333333331</v>
      </c>
      <c r="C15" s="108" t="s">
        <v>224</v>
      </c>
      <c r="D15" s="84"/>
      <c r="E15" s="108" t="s">
        <v>224</v>
      </c>
      <c r="F15" s="84"/>
      <c r="G15" s="108" t="s">
        <v>224</v>
      </c>
      <c r="I15" s="89">
        <v>0.3298611111111111</v>
      </c>
      <c r="J15" s="122">
        <v>0.33333333333333331</v>
      </c>
      <c r="K15" s="108" t="s">
        <v>224</v>
      </c>
      <c r="L15" s="108" t="s">
        <v>224</v>
      </c>
      <c r="M15" s="108" t="s">
        <v>224</v>
      </c>
      <c r="N15" s="108" t="s">
        <v>224</v>
      </c>
      <c r="O15" s="108" t="s">
        <v>224</v>
      </c>
      <c r="P15" s="108" t="s">
        <v>224</v>
      </c>
      <c r="Q15" s="118" t="s">
        <v>195</v>
      </c>
      <c r="R15" s="118" t="s">
        <v>195</v>
      </c>
      <c r="S15" s="120" t="s">
        <v>210</v>
      </c>
    </row>
    <row r="16" spans="1:19" x14ac:dyDescent="0.25">
      <c r="A16" s="89">
        <v>0.33333333333333331</v>
      </c>
      <c r="B16" s="89">
        <v>0.33680555555555558</v>
      </c>
      <c r="C16" s="108" t="s">
        <v>224</v>
      </c>
      <c r="D16" s="84"/>
      <c r="E16" s="108" t="s">
        <v>224</v>
      </c>
      <c r="F16" s="84"/>
      <c r="G16" s="108" t="s">
        <v>224</v>
      </c>
      <c r="I16" s="89">
        <v>0.33333333333333331</v>
      </c>
      <c r="J16" s="122">
        <v>0.33680555555555558</v>
      </c>
      <c r="K16" s="108" t="s">
        <v>224</v>
      </c>
      <c r="L16" s="108" t="s">
        <v>224</v>
      </c>
      <c r="M16" s="108" t="s">
        <v>224</v>
      </c>
      <c r="N16" s="108" t="s">
        <v>224</v>
      </c>
      <c r="O16" s="108" t="s">
        <v>224</v>
      </c>
      <c r="P16" s="108" t="s">
        <v>224</v>
      </c>
      <c r="Q16" s="118" t="s">
        <v>195</v>
      </c>
      <c r="R16" s="118" t="s">
        <v>195</v>
      </c>
      <c r="S16" s="120" t="s">
        <v>210</v>
      </c>
    </row>
    <row r="17" spans="1:19" x14ac:dyDescent="0.25">
      <c r="A17" s="89">
        <v>0.33680555555555558</v>
      </c>
      <c r="B17" s="89">
        <v>0.34027777777777773</v>
      </c>
      <c r="C17" s="108" t="s">
        <v>224</v>
      </c>
      <c r="D17" s="84"/>
      <c r="E17" s="108" t="s">
        <v>224</v>
      </c>
      <c r="F17" s="84"/>
      <c r="G17" s="108" t="s">
        <v>224</v>
      </c>
      <c r="I17" s="89">
        <v>0.33680555555555558</v>
      </c>
      <c r="J17" s="122">
        <v>0.34027777777777773</v>
      </c>
      <c r="K17" s="108" t="s">
        <v>224</v>
      </c>
      <c r="L17" s="108" t="s">
        <v>224</v>
      </c>
      <c r="M17" s="108" t="s">
        <v>224</v>
      </c>
      <c r="N17" s="108" t="s">
        <v>224</v>
      </c>
      <c r="O17" s="108" t="s">
        <v>224</v>
      </c>
      <c r="P17" s="108" t="s">
        <v>224</v>
      </c>
      <c r="Q17" s="118" t="s">
        <v>195</v>
      </c>
      <c r="R17" s="118" t="s">
        <v>195</v>
      </c>
      <c r="S17" s="120" t="s">
        <v>210</v>
      </c>
    </row>
    <row r="18" spans="1:19" x14ac:dyDescent="0.25">
      <c r="A18" s="89">
        <v>0.34027777777777801</v>
      </c>
      <c r="B18" s="89">
        <v>0.34375</v>
      </c>
      <c r="C18" s="108" t="s">
        <v>224</v>
      </c>
      <c r="D18" s="84"/>
      <c r="E18" s="108" t="s">
        <v>224</v>
      </c>
      <c r="F18" s="84"/>
      <c r="G18" s="108" t="s">
        <v>224</v>
      </c>
      <c r="I18" s="89">
        <v>0.34027777777777801</v>
      </c>
      <c r="J18" s="122">
        <v>0.34375</v>
      </c>
      <c r="K18" s="108" t="s">
        <v>224</v>
      </c>
      <c r="L18" s="108" t="s">
        <v>224</v>
      </c>
      <c r="M18" s="108" t="s">
        <v>224</v>
      </c>
      <c r="N18" s="108" t="s">
        <v>224</v>
      </c>
      <c r="O18" s="108" t="s">
        <v>224</v>
      </c>
      <c r="P18" s="108" t="s">
        <v>224</v>
      </c>
      <c r="Q18" s="118" t="s">
        <v>195</v>
      </c>
      <c r="R18" s="118" t="s">
        <v>195</v>
      </c>
      <c r="S18" s="120" t="s">
        <v>210</v>
      </c>
    </row>
    <row r="19" spans="1:19" x14ac:dyDescent="0.25">
      <c r="A19" s="89">
        <v>0.34375</v>
      </c>
      <c r="B19" s="89">
        <v>0.34722222222222199</v>
      </c>
      <c r="C19" s="108" t="s">
        <v>224</v>
      </c>
      <c r="D19" s="84"/>
      <c r="E19" s="108" t="s">
        <v>224</v>
      </c>
      <c r="F19" s="84"/>
      <c r="G19" s="108" t="s">
        <v>224</v>
      </c>
      <c r="I19" s="89">
        <v>0.34375</v>
      </c>
      <c r="J19" s="122">
        <v>0.34722222222222199</v>
      </c>
      <c r="K19" s="108" t="s">
        <v>224</v>
      </c>
      <c r="L19" s="108" t="s">
        <v>224</v>
      </c>
      <c r="M19" s="108" t="s">
        <v>224</v>
      </c>
      <c r="N19" s="108" t="s">
        <v>224</v>
      </c>
      <c r="O19" s="108" t="s">
        <v>224</v>
      </c>
      <c r="P19" s="108" t="s">
        <v>224</v>
      </c>
      <c r="Q19" s="118" t="s">
        <v>195</v>
      </c>
      <c r="R19" s="118" t="s">
        <v>195</v>
      </c>
      <c r="S19" s="120" t="s">
        <v>210</v>
      </c>
    </row>
    <row r="20" spans="1:19" x14ac:dyDescent="0.25">
      <c r="A20" s="89">
        <v>0.34722222222222199</v>
      </c>
      <c r="B20" s="89">
        <v>0.35069444444444398</v>
      </c>
      <c r="C20" s="108" t="s">
        <v>224</v>
      </c>
      <c r="D20" s="84"/>
      <c r="E20" s="108" t="s">
        <v>224</v>
      </c>
      <c r="F20" s="84"/>
      <c r="G20" s="108" t="s">
        <v>224</v>
      </c>
      <c r="I20" s="89">
        <v>0.34722222222222199</v>
      </c>
      <c r="J20" s="122">
        <v>0.35069444444444398</v>
      </c>
      <c r="K20" s="108" t="s">
        <v>224</v>
      </c>
      <c r="L20" s="108" t="s">
        <v>224</v>
      </c>
      <c r="M20" s="108" t="s">
        <v>224</v>
      </c>
      <c r="N20" s="108" t="s">
        <v>224</v>
      </c>
      <c r="O20" s="108" t="s">
        <v>224</v>
      </c>
      <c r="P20" s="108" t="s">
        <v>224</v>
      </c>
      <c r="Q20" s="118" t="s">
        <v>195</v>
      </c>
      <c r="R20" s="118" t="s">
        <v>195</v>
      </c>
      <c r="S20" s="120" t="s">
        <v>210</v>
      </c>
    </row>
    <row r="21" spans="1:19" x14ac:dyDescent="0.25">
      <c r="A21" s="89">
        <v>0.35069444444444398</v>
      </c>
      <c r="B21" s="89">
        <v>0.35416666666666702</v>
      </c>
      <c r="C21" s="108" t="s">
        <v>224</v>
      </c>
      <c r="D21" s="84"/>
      <c r="E21" s="108" t="s">
        <v>224</v>
      </c>
      <c r="F21" s="84"/>
      <c r="G21" s="108" t="s">
        <v>224</v>
      </c>
      <c r="I21" s="89">
        <v>0.35069444444444398</v>
      </c>
      <c r="J21" s="122">
        <v>0.35416666666666702</v>
      </c>
      <c r="K21" s="108" t="s">
        <v>224</v>
      </c>
      <c r="L21" s="108" t="s">
        <v>224</v>
      </c>
      <c r="M21" s="108" t="s">
        <v>224</v>
      </c>
      <c r="N21" s="108" t="s">
        <v>224</v>
      </c>
      <c r="O21" s="108" t="s">
        <v>224</v>
      </c>
      <c r="P21" s="108" t="s">
        <v>224</v>
      </c>
      <c r="Q21" s="118" t="s">
        <v>195</v>
      </c>
      <c r="R21" s="118" t="s">
        <v>195</v>
      </c>
      <c r="S21" s="120" t="s">
        <v>210</v>
      </c>
    </row>
    <row r="22" spans="1:19" x14ac:dyDescent="0.25">
      <c r="A22" s="89">
        <v>0.35416666666666702</v>
      </c>
      <c r="B22" s="89">
        <v>0.35763888888888901</v>
      </c>
      <c r="C22" s="108" t="s">
        <v>224</v>
      </c>
      <c r="D22" s="84"/>
      <c r="E22" s="108" t="s">
        <v>224</v>
      </c>
      <c r="F22" s="84"/>
      <c r="G22" s="108" t="s">
        <v>224</v>
      </c>
      <c r="I22" s="89">
        <v>0.35416666666666702</v>
      </c>
      <c r="J22" s="122">
        <v>0.35763888888888901</v>
      </c>
      <c r="K22" s="108" t="s">
        <v>224</v>
      </c>
      <c r="L22" s="108" t="s">
        <v>224</v>
      </c>
      <c r="M22" s="108" t="s">
        <v>224</v>
      </c>
      <c r="N22" s="108" t="s">
        <v>224</v>
      </c>
      <c r="O22" s="108" t="s">
        <v>224</v>
      </c>
      <c r="P22" s="108" t="s">
        <v>224</v>
      </c>
      <c r="Q22" s="118" t="s">
        <v>195</v>
      </c>
      <c r="R22" s="118" t="s">
        <v>195</v>
      </c>
      <c r="S22" s="120" t="s">
        <v>210</v>
      </c>
    </row>
    <row r="23" spans="1:19" x14ac:dyDescent="0.25">
      <c r="A23" s="89">
        <v>0.35763888888888901</v>
      </c>
      <c r="B23" s="89">
        <v>0.3611111111111111</v>
      </c>
      <c r="C23" s="108" t="s">
        <v>224</v>
      </c>
      <c r="D23" s="84"/>
      <c r="E23" s="108" t="s">
        <v>224</v>
      </c>
      <c r="F23" s="84"/>
      <c r="G23" s="108" t="s">
        <v>224</v>
      </c>
      <c r="I23" s="89">
        <v>0.35763888888888901</v>
      </c>
      <c r="J23" s="122">
        <v>0.3611111111111111</v>
      </c>
      <c r="K23" s="108" t="s">
        <v>224</v>
      </c>
      <c r="L23" s="108" t="s">
        <v>224</v>
      </c>
      <c r="M23" s="108" t="s">
        <v>224</v>
      </c>
      <c r="N23" s="108" t="s">
        <v>224</v>
      </c>
      <c r="O23" s="108" t="s">
        <v>224</v>
      </c>
      <c r="P23" s="108" t="s">
        <v>224</v>
      </c>
      <c r="Q23" s="118" t="s">
        <v>195</v>
      </c>
      <c r="R23" s="118" t="s">
        <v>195</v>
      </c>
      <c r="S23" s="120" t="s">
        <v>210</v>
      </c>
    </row>
    <row r="24" spans="1:19" x14ac:dyDescent="0.25">
      <c r="A24" s="89">
        <v>0.3611111111111111</v>
      </c>
      <c r="B24" s="89">
        <v>0.36458333333333298</v>
      </c>
      <c r="C24" s="110" t="s">
        <v>156</v>
      </c>
      <c r="D24" s="84"/>
      <c r="E24" s="114" t="s">
        <v>238</v>
      </c>
      <c r="F24" s="84"/>
      <c r="G24" s="99" t="s">
        <v>158</v>
      </c>
      <c r="I24" s="89">
        <v>0.3611111111111111</v>
      </c>
      <c r="J24" s="122">
        <v>0.36458333333333298</v>
      </c>
      <c r="K24" s="118" t="s">
        <v>195</v>
      </c>
      <c r="L24" s="109" t="s">
        <v>139</v>
      </c>
      <c r="M24" s="118" t="s">
        <v>195</v>
      </c>
      <c r="N24" s="118" t="s">
        <v>195</v>
      </c>
      <c r="O24" s="99" t="s">
        <v>158</v>
      </c>
      <c r="P24" s="99" t="s">
        <v>158</v>
      </c>
      <c r="Q24" s="110" t="s">
        <v>301</v>
      </c>
      <c r="R24" s="114" t="s">
        <v>241</v>
      </c>
      <c r="S24" s="120" t="s">
        <v>205</v>
      </c>
    </row>
    <row r="25" spans="1:19" x14ac:dyDescent="0.25">
      <c r="A25" s="89">
        <v>0.36458333333333298</v>
      </c>
      <c r="B25" s="89">
        <v>0.36805555555555558</v>
      </c>
      <c r="C25" s="110" t="s">
        <v>156</v>
      </c>
      <c r="D25" s="84"/>
      <c r="E25" s="114" t="s">
        <v>238</v>
      </c>
      <c r="F25" s="84"/>
      <c r="G25" s="99" t="s">
        <v>158</v>
      </c>
      <c r="I25" s="89">
        <v>0.36458333333333298</v>
      </c>
      <c r="J25" s="122">
        <v>0.36805555555555558</v>
      </c>
      <c r="K25" s="118" t="s">
        <v>195</v>
      </c>
      <c r="L25" s="109" t="s">
        <v>139</v>
      </c>
      <c r="M25" s="118" t="s">
        <v>195</v>
      </c>
      <c r="N25" s="118" t="s">
        <v>195</v>
      </c>
      <c r="O25" s="99" t="s">
        <v>158</v>
      </c>
      <c r="P25" s="99" t="s">
        <v>158</v>
      </c>
      <c r="Q25" s="110" t="s">
        <v>301</v>
      </c>
      <c r="R25" s="114" t="s">
        <v>241</v>
      </c>
      <c r="S25" s="120" t="s">
        <v>205</v>
      </c>
    </row>
    <row r="26" spans="1:19" x14ac:dyDescent="0.25">
      <c r="A26" s="89">
        <v>0.36805555555555558</v>
      </c>
      <c r="B26" s="89">
        <v>0.37152777777777773</v>
      </c>
      <c r="C26" s="110" t="s">
        <v>156</v>
      </c>
      <c r="D26" s="84"/>
      <c r="E26" s="114" t="s">
        <v>238</v>
      </c>
      <c r="F26" s="84"/>
      <c r="G26" s="99" t="s">
        <v>158</v>
      </c>
      <c r="I26" s="89">
        <v>0.36805555555555558</v>
      </c>
      <c r="J26" s="122">
        <v>0.37152777777777773</v>
      </c>
      <c r="K26" s="118" t="s">
        <v>195</v>
      </c>
      <c r="L26" s="118" t="s">
        <v>195</v>
      </c>
      <c r="M26" s="118" t="s">
        <v>195</v>
      </c>
      <c r="N26" s="118" t="s">
        <v>195</v>
      </c>
      <c r="O26" s="99" t="s">
        <v>158</v>
      </c>
      <c r="P26" s="99" t="s">
        <v>158</v>
      </c>
      <c r="Q26" s="110" t="s">
        <v>301</v>
      </c>
      <c r="R26" s="114" t="s">
        <v>241</v>
      </c>
      <c r="S26" s="120" t="s">
        <v>205</v>
      </c>
    </row>
    <row r="27" spans="1:19" x14ac:dyDescent="0.25">
      <c r="A27" s="89">
        <v>0.37152777777777773</v>
      </c>
      <c r="B27" s="89">
        <v>0.375</v>
      </c>
      <c r="C27" s="110" t="s">
        <v>156</v>
      </c>
      <c r="D27" s="84"/>
      <c r="E27" s="92" t="s">
        <v>151</v>
      </c>
      <c r="F27" s="84"/>
      <c r="G27" s="99" t="s">
        <v>158</v>
      </c>
      <c r="I27" s="89">
        <v>0.37152777777777773</v>
      </c>
      <c r="J27" s="122">
        <v>0.375</v>
      </c>
      <c r="K27" s="118" t="s">
        <v>195</v>
      </c>
      <c r="L27" s="118" t="s">
        <v>195</v>
      </c>
      <c r="M27" s="118" t="s">
        <v>195</v>
      </c>
      <c r="N27" s="118" t="s">
        <v>195</v>
      </c>
      <c r="O27" s="99" t="s">
        <v>158</v>
      </c>
      <c r="P27" s="99" t="s">
        <v>158</v>
      </c>
      <c r="Q27" s="110" t="s">
        <v>301</v>
      </c>
      <c r="R27" s="114" t="s">
        <v>241</v>
      </c>
      <c r="S27" s="120" t="s">
        <v>205</v>
      </c>
    </row>
    <row r="28" spans="1:19" x14ac:dyDescent="0.25">
      <c r="A28" s="89">
        <v>0.375</v>
      </c>
      <c r="B28" s="89">
        <v>0.37847222222222199</v>
      </c>
      <c r="C28" s="110" t="s">
        <v>156</v>
      </c>
      <c r="D28" s="84"/>
      <c r="E28" s="92" t="s">
        <v>151</v>
      </c>
      <c r="F28" s="84"/>
      <c r="G28" s="99" t="s">
        <v>158</v>
      </c>
      <c r="I28" s="89">
        <v>0.375</v>
      </c>
      <c r="J28" s="122">
        <v>0.37847222222222199</v>
      </c>
      <c r="K28" s="118" t="s">
        <v>195</v>
      </c>
      <c r="L28" s="118" t="s">
        <v>195</v>
      </c>
      <c r="M28" s="118" t="s">
        <v>195</v>
      </c>
      <c r="N28" s="118" t="s">
        <v>195</v>
      </c>
      <c r="O28" s="99" t="s">
        <v>158</v>
      </c>
      <c r="P28" s="99" t="s">
        <v>158</v>
      </c>
      <c r="Q28" s="110" t="s">
        <v>301</v>
      </c>
      <c r="R28" s="114" t="s">
        <v>241</v>
      </c>
      <c r="S28" s="120" t="s">
        <v>205</v>
      </c>
    </row>
    <row r="29" spans="1:19" x14ac:dyDescent="0.25">
      <c r="A29" s="89">
        <v>0.37847222222222199</v>
      </c>
      <c r="B29" s="89">
        <v>0.38194444444444398</v>
      </c>
      <c r="C29" s="110" t="s">
        <v>156</v>
      </c>
      <c r="D29" s="84"/>
      <c r="E29" s="92" t="s">
        <v>151</v>
      </c>
      <c r="F29" s="84"/>
      <c r="G29" s="99" t="s">
        <v>158</v>
      </c>
      <c r="I29" s="89">
        <v>0.37847222222222199</v>
      </c>
      <c r="J29" s="122">
        <v>0.38194444444444398</v>
      </c>
      <c r="K29" s="118" t="s">
        <v>195</v>
      </c>
      <c r="L29" s="118" t="s">
        <v>195</v>
      </c>
      <c r="M29" s="118" t="s">
        <v>195</v>
      </c>
      <c r="N29" s="118" t="s">
        <v>195</v>
      </c>
      <c r="O29" s="99" t="s">
        <v>158</v>
      </c>
      <c r="P29" s="99" t="s">
        <v>158</v>
      </c>
      <c r="Q29" s="110" t="s">
        <v>301</v>
      </c>
      <c r="R29" s="114" t="s">
        <v>241</v>
      </c>
      <c r="S29" s="120" t="s">
        <v>205</v>
      </c>
    </row>
    <row r="30" spans="1:19" x14ac:dyDescent="0.25">
      <c r="A30" s="89">
        <v>0.38194444444444398</v>
      </c>
      <c r="B30" s="89">
        <v>0.38541666666666702</v>
      </c>
      <c r="C30" s="110" t="s">
        <v>156</v>
      </c>
      <c r="D30" s="84"/>
      <c r="E30" s="92" t="s">
        <v>151</v>
      </c>
      <c r="F30" s="84"/>
      <c r="G30" s="99" t="s">
        <v>158</v>
      </c>
      <c r="I30" s="89">
        <v>0.38194444444444398</v>
      </c>
      <c r="J30" s="122">
        <v>0.38541666666666702</v>
      </c>
      <c r="K30" s="118" t="s">
        <v>195</v>
      </c>
      <c r="L30" s="118" t="s">
        <v>195</v>
      </c>
      <c r="M30" s="118" t="s">
        <v>195</v>
      </c>
      <c r="N30" s="118" t="s">
        <v>195</v>
      </c>
      <c r="O30" s="99" t="s">
        <v>158</v>
      </c>
      <c r="P30" s="99" t="s">
        <v>158</v>
      </c>
      <c r="Q30" s="110" t="s">
        <v>301</v>
      </c>
      <c r="R30" s="114" t="s">
        <v>241</v>
      </c>
      <c r="S30" s="120" t="s">
        <v>219</v>
      </c>
    </row>
    <row r="31" spans="1:19" x14ac:dyDescent="0.25">
      <c r="A31" s="89">
        <v>0.38541666666666702</v>
      </c>
      <c r="B31" s="89">
        <v>0.38888888888888901</v>
      </c>
      <c r="C31" s="110" t="s">
        <v>156</v>
      </c>
      <c r="D31" s="84"/>
      <c r="E31" s="92" t="s">
        <v>151</v>
      </c>
      <c r="F31" s="84"/>
      <c r="G31" s="99" t="s">
        <v>158</v>
      </c>
      <c r="I31" s="89">
        <v>0.38541666666666702</v>
      </c>
      <c r="J31" s="122">
        <v>0.38888888888888901</v>
      </c>
      <c r="K31" s="118" t="s">
        <v>195</v>
      </c>
      <c r="L31" s="118" t="s">
        <v>195</v>
      </c>
      <c r="M31" s="118" t="s">
        <v>195</v>
      </c>
      <c r="N31" s="118" t="s">
        <v>195</v>
      </c>
      <c r="O31" s="99" t="s">
        <v>158</v>
      </c>
      <c r="P31" s="99" t="s">
        <v>158</v>
      </c>
      <c r="Q31" s="110" t="s">
        <v>301</v>
      </c>
      <c r="R31" s="114" t="s">
        <v>241</v>
      </c>
      <c r="S31" s="120" t="s">
        <v>219</v>
      </c>
    </row>
    <row r="32" spans="1:19" x14ac:dyDescent="0.25">
      <c r="A32" s="89">
        <v>0.38888888888888901</v>
      </c>
      <c r="B32" s="89">
        <v>0.39236111111111099</v>
      </c>
      <c r="C32" s="110" t="s">
        <v>156</v>
      </c>
      <c r="D32" s="84"/>
      <c r="E32" s="92" t="s">
        <v>151</v>
      </c>
      <c r="F32" s="84"/>
      <c r="G32" s="99" t="s">
        <v>158</v>
      </c>
      <c r="I32" s="89">
        <v>0.38888888888888901</v>
      </c>
      <c r="J32" s="122">
        <v>0.39236111111111099</v>
      </c>
      <c r="K32" s="118" t="s">
        <v>195</v>
      </c>
      <c r="L32" s="118" t="s">
        <v>195</v>
      </c>
      <c r="M32" s="118" t="s">
        <v>195</v>
      </c>
      <c r="N32" s="118" t="s">
        <v>195</v>
      </c>
      <c r="O32" s="99" t="s">
        <v>158</v>
      </c>
      <c r="P32" s="99" t="s">
        <v>158</v>
      </c>
      <c r="Q32" s="110" t="s">
        <v>301</v>
      </c>
      <c r="R32" s="114" t="s">
        <v>241</v>
      </c>
      <c r="S32" s="120" t="s">
        <v>219</v>
      </c>
    </row>
    <row r="33" spans="1:19" x14ac:dyDescent="0.25">
      <c r="A33" s="89">
        <v>0.39236111111111099</v>
      </c>
      <c r="B33" s="89">
        <v>0.39583333333333298</v>
      </c>
      <c r="C33" s="109" t="s">
        <v>139</v>
      </c>
      <c r="D33" s="84"/>
      <c r="E33" s="92" t="s">
        <v>151</v>
      </c>
      <c r="F33" s="84"/>
      <c r="G33" s="109" t="s">
        <v>139</v>
      </c>
      <c r="I33" s="89">
        <v>0.39236111111111099</v>
      </c>
      <c r="J33" s="122">
        <v>0.39583333333333298</v>
      </c>
      <c r="K33" s="118" t="s">
        <v>195</v>
      </c>
      <c r="L33" s="118" t="s">
        <v>195</v>
      </c>
      <c r="M33" s="118" t="s">
        <v>195</v>
      </c>
      <c r="N33" s="118" t="s">
        <v>195</v>
      </c>
      <c r="O33" s="118" t="s">
        <v>195</v>
      </c>
      <c r="P33" s="109" t="s">
        <v>139</v>
      </c>
      <c r="Q33" s="118" t="s">
        <v>195</v>
      </c>
      <c r="R33" s="114" t="s">
        <v>241</v>
      </c>
      <c r="S33" s="120" t="s">
        <v>219</v>
      </c>
    </row>
    <row r="34" spans="1:19" x14ac:dyDescent="0.25">
      <c r="A34" s="89">
        <v>0.39583333333333298</v>
      </c>
      <c r="B34" s="89">
        <v>0.39930555555555558</v>
      </c>
      <c r="C34" s="109" t="s">
        <v>139</v>
      </c>
      <c r="D34" s="84"/>
      <c r="E34" s="92" t="s">
        <v>151</v>
      </c>
      <c r="F34" s="84"/>
      <c r="G34" s="109" t="s">
        <v>139</v>
      </c>
      <c r="I34" s="89">
        <v>0.39583333333333298</v>
      </c>
      <c r="J34" s="122">
        <v>0.39930555555555558</v>
      </c>
      <c r="K34" s="118" t="s">
        <v>195</v>
      </c>
      <c r="L34" s="118" t="s">
        <v>195</v>
      </c>
      <c r="M34" s="118" t="s">
        <v>195</v>
      </c>
      <c r="N34" s="118" t="s">
        <v>195</v>
      </c>
      <c r="O34" s="118" t="s">
        <v>195</v>
      </c>
      <c r="P34" s="109" t="s">
        <v>139</v>
      </c>
      <c r="Q34" s="118" t="s">
        <v>195</v>
      </c>
      <c r="R34" s="114" t="s">
        <v>241</v>
      </c>
      <c r="S34" s="120" t="s">
        <v>219</v>
      </c>
    </row>
    <row r="35" spans="1:19" x14ac:dyDescent="0.25">
      <c r="A35" s="89">
        <v>0.39930555555555558</v>
      </c>
      <c r="B35" s="89">
        <v>0.40277777777777801</v>
      </c>
      <c r="C35" s="99" t="s">
        <v>158</v>
      </c>
      <c r="D35" s="84"/>
      <c r="E35" s="92" t="s">
        <v>151</v>
      </c>
      <c r="F35" s="84"/>
      <c r="G35" s="109" t="s">
        <v>139</v>
      </c>
      <c r="I35" s="89">
        <v>0.39930555555555558</v>
      </c>
      <c r="J35" s="122">
        <v>0.40277777777777801</v>
      </c>
      <c r="K35" s="99" t="s">
        <v>158</v>
      </c>
      <c r="L35" s="99" t="s">
        <v>158</v>
      </c>
      <c r="M35" s="118" t="s">
        <v>195</v>
      </c>
      <c r="N35" s="118" t="s">
        <v>195</v>
      </c>
      <c r="O35" s="118" t="s">
        <v>195</v>
      </c>
      <c r="P35" s="109" t="s">
        <v>139</v>
      </c>
      <c r="Q35" s="118" t="s">
        <v>195</v>
      </c>
      <c r="R35" s="114" t="s">
        <v>241</v>
      </c>
      <c r="S35" s="120" t="s">
        <v>219</v>
      </c>
    </row>
    <row r="36" spans="1:19" x14ac:dyDescent="0.25">
      <c r="A36" s="89">
        <v>0.40277777777777801</v>
      </c>
      <c r="B36" s="89">
        <v>0.40625</v>
      </c>
      <c r="C36" s="99" t="s">
        <v>158</v>
      </c>
      <c r="D36" s="84"/>
      <c r="E36" s="109" t="s">
        <v>139</v>
      </c>
      <c r="F36" s="84"/>
      <c r="G36" s="114" t="s">
        <v>238</v>
      </c>
      <c r="I36" s="89">
        <v>0.40277777777777801</v>
      </c>
      <c r="J36" s="122">
        <v>0.40625</v>
      </c>
      <c r="K36" s="99" t="s">
        <v>158</v>
      </c>
      <c r="L36" s="99" t="s">
        <v>158</v>
      </c>
      <c r="M36" s="118" t="s">
        <v>195</v>
      </c>
      <c r="N36" s="109" t="s">
        <v>139</v>
      </c>
      <c r="O36" s="118" t="s">
        <v>195</v>
      </c>
      <c r="P36" s="118" t="s">
        <v>195</v>
      </c>
      <c r="Q36" s="118" t="s">
        <v>195</v>
      </c>
      <c r="R36" s="114" t="s">
        <v>212</v>
      </c>
      <c r="S36" s="120" t="s">
        <v>219</v>
      </c>
    </row>
    <row r="37" spans="1:19" x14ac:dyDescent="0.25">
      <c r="A37" s="89">
        <v>0.40625</v>
      </c>
      <c r="B37" s="89">
        <v>0.40972222222222199</v>
      </c>
      <c r="C37" s="99" t="s">
        <v>158</v>
      </c>
      <c r="D37" s="84"/>
      <c r="E37" s="109" t="s">
        <v>139</v>
      </c>
      <c r="F37" s="84"/>
      <c r="G37" s="114" t="s">
        <v>238</v>
      </c>
      <c r="I37" s="89">
        <v>0.40625</v>
      </c>
      <c r="J37" s="122">
        <v>0.40972222222222199</v>
      </c>
      <c r="K37" s="99" t="s">
        <v>158</v>
      </c>
      <c r="L37" s="99" t="s">
        <v>158</v>
      </c>
      <c r="M37" s="118" t="s">
        <v>195</v>
      </c>
      <c r="N37" s="109" t="s">
        <v>139</v>
      </c>
      <c r="O37" s="118" t="s">
        <v>195</v>
      </c>
      <c r="P37" s="118" t="s">
        <v>195</v>
      </c>
      <c r="Q37" s="118" t="s">
        <v>195</v>
      </c>
      <c r="R37" s="114" t="s">
        <v>212</v>
      </c>
      <c r="S37" s="120" t="s">
        <v>219</v>
      </c>
    </row>
    <row r="38" spans="1:19" x14ac:dyDescent="0.25">
      <c r="A38" s="89">
        <v>0.40972222222222199</v>
      </c>
      <c r="B38" s="89">
        <v>0.41319444444444398</v>
      </c>
      <c r="C38" s="99" t="s">
        <v>158</v>
      </c>
      <c r="D38" s="84"/>
      <c r="E38" s="110" t="s">
        <v>156</v>
      </c>
      <c r="F38" s="84"/>
      <c r="G38" s="114" t="s">
        <v>238</v>
      </c>
      <c r="I38" s="89">
        <v>0.40972222222222199</v>
      </c>
      <c r="J38" s="122">
        <v>0.41319444444444398</v>
      </c>
      <c r="K38" s="99" t="s">
        <v>158</v>
      </c>
      <c r="L38" s="99" t="s">
        <v>158</v>
      </c>
      <c r="M38" s="118" t="s">
        <v>195</v>
      </c>
      <c r="N38" s="118" t="s">
        <v>195</v>
      </c>
      <c r="O38" s="118" t="s">
        <v>195</v>
      </c>
      <c r="P38" s="118" t="s">
        <v>195</v>
      </c>
      <c r="Q38" s="110" t="s">
        <v>299</v>
      </c>
      <c r="R38" s="114" t="s">
        <v>212</v>
      </c>
      <c r="S38" s="120" t="s">
        <v>219</v>
      </c>
    </row>
    <row r="39" spans="1:19" x14ac:dyDescent="0.25">
      <c r="A39" s="89">
        <v>0.41319444444444398</v>
      </c>
      <c r="B39" s="89">
        <v>0.41666666666666602</v>
      </c>
      <c r="C39" s="99" t="s">
        <v>158</v>
      </c>
      <c r="D39" s="84"/>
      <c r="E39" s="110" t="s">
        <v>156</v>
      </c>
      <c r="F39" s="84"/>
      <c r="G39" s="92" t="s">
        <v>151</v>
      </c>
      <c r="I39" s="89">
        <v>0.41319444444444398</v>
      </c>
      <c r="J39" s="122">
        <v>0.41666666666666602</v>
      </c>
      <c r="K39" s="99" t="s">
        <v>158</v>
      </c>
      <c r="L39" s="99" t="s">
        <v>158</v>
      </c>
      <c r="M39" s="118" t="s">
        <v>195</v>
      </c>
      <c r="N39" s="118" t="s">
        <v>195</v>
      </c>
      <c r="O39" s="118" t="s">
        <v>195</v>
      </c>
      <c r="P39" s="118" t="s">
        <v>195</v>
      </c>
      <c r="Q39" s="110" t="s">
        <v>299</v>
      </c>
      <c r="R39" s="114" t="s">
        <v>212</v>
      </c>
      <c r="S39" s="120" t="s">
        <v>219</v>
      </c>
    </row>
    <row r="40" spans="1:19" x14ac:dyDescent="0.25">
      <c r="A40" s="89">
        <v>0.41666666666666602</v>
      </c>
      <c r="B40" s="89">
        <v>0.42013888888888901</v>
      </c>
      <c r="C40" s="99" t="s">
        <v>158</v>
      </c>
      <c r="D40" s="84"/>
      <c r="E40" s="110" t="s">
        <v>156</v>
      </c>
      <c r="F40" s="84"/>
      <c r="G40" s="92" t="s">
        <v>151</v>
      </c>
      <c r="I40" s="89">
        <v>0.41666666666666602</v>
      </c>
      <c r="J40" s="122">
        <v>0.42013888888888901</v>
      </c>
      <c r="K40" s="99" t="s">
        <v>158</v>
      </c>
      <c r="L40" s="99" t="s">
        <v>158</v>
      </c>
      <c r="M40" s="118" t="s">
        <v>195</v>
      </c>
      <c r="N40" s="118" t="s">
        <v>195</v>
      </c>
      <c r="O40" s="118" t="s">
        <v>195</v>
      </c>
      <c r="P40" s="118" t="s">
        <v>195</v>
      </c>
      <c r="Q40" s="110" t="s">
        <v>299</v>
      </c>
      <c r="R40" s="114" t="s">
        <v>212</v>
      </c>
      <c r="S40" s="120" t="s">
        <v>219</v>
      </c>
    </row>
    <row r="41" spans="1:19" x14ac:dyDescent="0.25">
      <c r="A41" s="89">
        <v>0.42013888888888901</v>
      </c>
      <c r="B41" s="89">
        <v>0.42361111111111099</v>
      </c>
      <c r="C41" s="99" t="s">
        <v>158</v>
      </c>
      <c r="D41" s="84"/>
      <c r="E41" s="110" t="s">
        <v>156</v>
      </c>
      <c r="F41" s="84"/>
      <c r="G41" s="92" t="s">
        <v>151</v>
      </c>
      <c r="I41" s="89">
        <v>0.42013888888888901</v>
      </c>
      <c r="J41" s="122">
        <v>0.42361111111111099</v>
      </c>
      <c r="K41" s="99" t="s">
        <v>158</v>
      </c>
      <c r="L41" s="99" t="s">
        <v>158</v>
      </c>
      <c r="M41" s="118" t="s">
        <v>195</v>
      </c>
      <c r="N41" s="118" t="s">
        <v>195</v>
      </c>
      <c r="O41" s="118" t="s">
        <v>195</v>
      </c>
      <c r="P41" s="118" t="s">
        <v>195</v>
      </c>
      <c r="Q41" s="110" t="s">
        <v>299</v>
      </c>
      <c r="R41" s="114" t="s">
        <v>212</v>
      </c>
      <c r="S41" s="120" t="s">
        <v>219</v>
      </c>
    </row>
    <row r="42" spans="1:19" x14ac:dyDescent="0.25">
      <c r="A42" s="89">
        <v>0.42361111111111099</v>
      </c>
      <c r="B42" s="89">
        <v>0.42708333333333331</v>
      </c>
      <c r="C42" s="99" t="s">
        <v>158</v>
      </c>
      <c r="D42" s="84"/>
      <c r="E42" s="110" t="s">
        <v>156</v>
      </c>
      <c r="F42" s="84"/>
      <c r="G42" s="92" t="s">
        <v>151</v>
      </c>
      <c r="I42" s="89">
        <v>0.42361111111111099</v>
      </c>
      <c r="J42" s="122">
        <v>0.42708333333333331</v>
      </c>
      <c r="K42" s="99" t="s">
        <v>158</v>
      </c>
      <c r="L42" s="99" t="s">
        <v>158</v>
      </c>
      <c r="M42" s="118" t="s">
        <v>195</v>
      </c>
      <c r="N42" s="118" t="s">
        <v>195</v>
      </c>
      <c r="O42" s="118" t="s">
        <v>195</v>
      </c>
      <c r="P42" s="118" t="s">
        <v>195</v>
      </c>
      <c r="Q42" s="110" t="s">
        <v>299</v>
      </c>
      <c r="R42" s="114" t="s">
        <v>212</v>
      </c>
      <c r="S42" s="118" t="s">
        <v>195</v>
      </c>
    </row>
    <row r="43" spans="1:19" x14ac:dyDescent="0.25">
      <c r="A43" s="89">
        <v>0.4291666666666667</v>
      </c>
      <c r="B43" s="89">
        <v>0.43055555555555503</v>
      </c>
      <c r="C43" s="99" t="s">
        <v>158</v>
      </c>
      <c r="D43" s="84"/>
      <c r="E43" s="110" t="s">
        <v>156</v>
      </c>
      <c r="F43" s="84"/>
      <c r="G43" s="92" t="s">
        <v>151</v>
      </c>
      <c r="I43" s="89">
        <v>0.4291666666666667</v>
      </c>
      <c r="J43" s="122">
        <v>0.43055555555555503</v>
      </c>
      <c r="K43" s="99" t="s">
        <v>158</v>
      </c>
      <c r="L43" s="99" t="s">
        <v>158</v>
      </c>
      <c r="M43" s="118" t="s">
        <v>195</v>
      </c>
      <c r="N43" s="118" t="s">
        <v>195</v>
      </c>
      <c r="O43" s="118" t="s">
        <v>195</v>
      </c>
      <c r="P43" s="118" t="s">
        <v>195</v>
      </c>
      <c r="Q43" s="110" t="s">
        <v>299</v>
      </c>
      <c r="R43" s="114" t="s">
        <v>212</v>
      </c>
      <c r="S43" s="118" t="s">
        <v>195</v>
      </c>
    </row>
    <row r="44" spans="1:19" x14ac:dyDescent="0.25">
      <c r="A44" s="89">
        <v>0.43055555555555503</v>
      </c>
      <c r="B44" s="89">
        <v>0.43402777777777701</v>
      </c>
      <c r="C44" s="111" t="s">
        <v>166</v>
      </c>
      <c r="D44" s="84"/>
      <c r="E44" s="110" t="s">
        <v>156</v>
      </c>
      <c r="F44" s="84"/>
      <c r="G44" s="92" t="s">
        <v>151</v>
      </c>
      <c r="I44" s="89">
        <v>0.43055555555555503</v>
      </c>
      <c r="J44" s="122">
        <v>0.43402777777777701</v>
      </c>
      <c r="K44" s="118" t="s">
        <v>195</v>
      </c>
      <c r="L44" s="111" t="s">
        <v>166</v>
      </c>
      <c r="M44" s="118" t="s">
        <v>195</v>
      </c>
      <c r="N44" s="118" t="s">
        <v>195</v>
      </c>
      <c r="O44" s="118" t="s">
        <v>195</v>
      </c>
      <c r="P44" s="118" t="s">
        <v>195</v>
      </c>
      <c r="Q44" s="110" t="s">
        <v>299</v>
      </c>
      <c r="R44" s="114" t="s">
        <v>212</v>
      </c>
      <c r="S44" s="118" t="s">
        <v>195</v>
      </c>
    </row>
    <row r="45" spans="1:19" x14ac:dyDescent="0.25">
      <c r="A45" s="89">
        <v>0.43402777777777701</v>
      </c>
      <c r="B45" s="89">
        <v>0.4375</v>
      </c>
      <c r="C45" s="111" t="s">
        <v>166</v>
      </c>
      <c r="D45" s="84"/>
      <c r="E45" s="110" t="s">
        <v>156</v>
      </c>
      <c r="F45" s="84"/>
      <c r="G45" s="92" t="s">
        <v>151</v>
      </c>
      <c r="I45" s="89">
        <v>0.43402777777777701</v>
      </c>
      <c r="J45" s="122">
        <v>0.4375</v>
      </c>
      <c r="K45" s="118" t="s">
        <v>195</v>
      </c>
      <c r="L45" s="111" t="s">
        <v>166</v>
      </c>
      <c r="M45" s="118" t="s">
        <v>195</v>
      </c>
      <c r="N45" s="118" t="s">
        <v>195</v>
      </c>
      <c r="O45" s="118" t="s">
        <v>195</v>
      </c>
      <c r="P45" s="118" t="s">
        <v>195</v>
      </c>
      <c r="Q45" s="110" t="s">
        <v>299</v>
      </c>
      <c r="R45" s="114" t="s">
        <v>212</v>
      </c>
      <c r="S45" s="118" t="s">
        <v>195</v>
      </c>
    </row>
    <row r="46" spans="1:19" x14ac:dyDescent="0.25">
      <c r="A46" s="89">
        <v>0.4375</v>
      </c>
      <c r="B46" s="89">
        <v>0.44097222222222199</v>
      </c>
      <c r="C46" s="111" t="s">
        <v>166</v>
      </c>
      <c r="D46" s="84"/>
      <c r="E46" s="110" t="s">
        <v>156</v>
      </c>
      <c r="F46" s="84"/>
      <c r="G46" s="92" t="s">
        <v>151</v>
      </c>
      <c r="I46" s="89">
        <v>0.4375</v>
      </c>
      <c r="J46" s="122">
        <v>0.44097222222222199</v>
      </c>
      <c r="K46" s="118" t="s">
        <v>195</v>
      </c>
      <c r="L46" s="111" t="s">
        <v>166</v>
      </c>
      <c r="M46" s="118" t="s">
        <v>195</v>
      </c>
      <c r="N46" s="118" t="s">
        <v>195</v>
      </c>
      <c r="O46" s="118" t="s">
        <v>195</v>
      </c>
      <c r="P46" s="118" t="s">
        <v>195</v>
      </c>
      <c r="Q46" s="110" t="s">
        <v>299</v>
      </c>
      <c r="R46" s="114" t="s">
        <v>212</v>
      </c>
      <c r="S46" s="118" t="s">
        <v>195</v>
      </c>
    </row>
    <row r="47" spans="1:19" x14ac:dyDescent="0.25">
      <c r="A47" s="89">
        <v>0.44097222222222199</v>
      </c>
      <c r="B47" s="89">
        <v>0.44444444444444398</v>
      </c>
      <c r="C47" s="111" t="s">
        <v>166</v>
      </c>
      <c r="D47" s="84"/>
      <c r="E47" s="99" t="s">
        <v>158</v>
      </c>
      <c r="F47" s="84"/>
      <c r="G47" s="92" t="s">
        <v>151</v>
      </c>
      <c r="I47" s="89">
        <v>0.44097222222222199</v>
      </c>
      <c r="J47" s="122">
        <v>0.44444444444444398</v>
      </c>
      <c r="K47" s="118" t="s">
        <v>195</v>
      </c>
      <c r="L47" s="111" t="s">
        <v>166</v>
      </c>
      <c r="M47" s="99" t="s">
        <v>158</v>
      </c>
      <c r="N47" s="99" t="s">
        <v>158</v>
      </c>
      <c r="O47" s="118" t="s">
        <v>195</v>
      </c>
      <c r="P47" s="118" t="s">
        <v>195</v>
      </c>
      <c r="Q47" s="118" t="s">
        <v>195</v>
      </c>
      <c r="R47" s="114" t="s">
        <v>212</v>
      </c>
      <c r="S47" s="118" t="s">
        <v>195</v>
      </c>
    </row>
    <row r="48" spans="1:19" x14ac:dyDescent="0.25">
      <c r="A48" s="89">
        <v>0.44444444444444398</v>
      </c>
      <c r="B48" s="89">
        <v>0.44791666666666602</v>
      </c>
      <c r="C48" s="111" t="s">
        <v>166</v>
      </c>
      <c r="D48" s="84"/>
      <c r="E48" s="99" t="s">
        <v>158</v>
      </c>
      <c r="F48" s="84"/>
      <c r="G48" s="111" t="s">
        <v>166</v>
      </c>
      <c r="I48" s="89">
        <v>0.44444444444444398</v>
      </c>
      <c r="J48" s="122">
        <v>0.44791666666666602</v>
      </c>
      <c r="K48" s="118" t="s">
        <v>195</v>
      </c>
      <c r="L48" s="111" t="s">
        <v>166</v>
      </c>
      <c r="M48" s="99" t="s">
        <v>158</v>
      </c>
      <c r="N48" s="99" t="s">
        <v>158</v>
      </c>
      <c r="O48" s="118" t="s">
        <v>195</v>
      </c>
      <c r="P48" s="111" t="s">
        <v>166</v>
      </c>
      <c r="Q48" s="118" t="s">
        <v>195</v>
      </c>
      <c r="R48" s="118" t="s">
        <v>195</v>
      </c>
      <c r="S48" s="118" t="s">
        <v>195</v>
      </c>
    </row>
    <row r="49" spans="1:19" x14ac:dyDescent="0.25">
      <c r="A49" s="89">
        <v>0.44791666666666602</v>
      </c>
      <c r="B49" s="89">
        <v>0.45138888888888801</v>
      </c>
      <c r="C49" s="111" t="s">
        <v>166</v>
      </c>
      <c r="D49" s="84"/>
      <c r="E49" s="99" t="s">
        <v>158</v>
      </c>
      <c r="F49" s="84"/>
      <c r="G49" s="111" t="s">
        <v>166</v>
      </c>
      <c r="I49" s="89">
        <v>0.44791666666666602</v>
      </c>
      <c r="J49" s="122">
        <v>0.45138888888888801</v>
      </c>
      <c r="K49" s="118" t="s">
        <v>195</v>
      </c>
      <c r="L49" s="111" t="s">
        <v>166</v>
      </c>
      <c r="M49" s="99" t="s">
        <v>158</v>
      </c>
      <c r="N49" s="99" t="s">
        <v>158</v>
      </c>
      <c r="O49" s="118" t="s">
        <v>195</v>
      </c>
      <c r="P49" s="111" t="s">
        <v>166</v>
      </c>
      <c r="Q49" s="118" t="s">
        <v>195</v>
      </c>
      <c r="R49" s="118" t="s">
        <v>195</v>
      </c>
      <c r="S49" s="118" t="s">
        <v>195</v>
      </c>
    </row>
    <row r="50" spans="1:19" x14ac:dyDescent="0.25">
      <c r="A50" s="89">
        <v>0.45138888888888801</v>
      </c>
      <c r="B50" s="89">
        <v>0.45486111111111099</v>
      </c>
      <c r="C50" s="111" t="s">
        <v>166</v>
      </c>
      <c r="D50" s="84"/>
      <c r="E50" s="99" t="s">
        <v>158</v>
      </c>
      <c r="F50" s="84"/>
      <c r="G50" s="111" t="s">
        <v>166</v>
      </c>
      <c r="I50" s="89">
        <v>0.45138888888888801</v>
      </c>
      <c r="J50" s="122">
        <v>0.45486111111111099</v>
      </c>
      <c r="K50" s="118" t="s">
        <v>195</v>
      </c>
      <c r="L50" s="111" t="s">
        <v>166</v>
      </c>
      <c r="M50" s="99" t="s">
        <v>158</v>
      </c>
      <c r="N50" s="99" t="s">
        <v>158</v>
      </c>
      <c r="O50" s="118" t="s">
        <v>195</v>
      </c>
      <c r="P50" s="111" t="s">
        <v>166</v>
      </c>
      <c r="Q50" s="118" t="s">
        <v>195</v>
      </c>
      <c r="R50" s="118" t="s">
        <v>195</v>
      </c>
      <c r="S50" s="118" t="s">
        <v>195</v>
      </c>
    </row>
    <row r="51" spans="1:19" x14ac:dyDescent="0.25">
      <c r="A51" s="89">
        <v>0.45486111111111099</v>
      </c>
      <c r="B51" s="89">
        <v>0.45833333333333298</v>
      </c>
      <c r="C51" s="111" t="s">
        <v>166</v>
      </c>
      <c r="D51" s="84"/>
      <c r="E51" s="99" t="s">
        <v>158</v>
      </c>
      <c r="F51" s="84"/>
      <c r="G51" s="111" t="s">
        <v>166</v>
      </c>
      <c r="I51" s="89">
        <v>0.45486111111111099</v>
      </c>
      <c r="J51" s="122">
        <v>0.45833333333333298</v>
      </c>
      <c r="K51" s="118" t="s">
        <v>195</v>
      </c>
      <c r="L51" s="111" t="s">
        <v>166</v>
      </c>
      <c r="M51" s="99" t="s">
        <v>158</v>
      </c>
      <c r="N51" s="99" t="s">
        <v>158</v>
      </c>
      <c r="O51" s="118" t="s">
        <v>195</v>
      </c>
      <c r="P51" s="111" t="s">
        <v>166</v>
      </c>
      <c r="Q51" s="118" t="s">
        <v>195</v>
      </c>
      <c r="R51" s="118" t="s">
        <v>195</v>
      </c>
      <c r="S51" s="118" t="s">
        <v>195</v>
      </c>
    </row>
    <row r="52" spans="1:19" x14ac:dyDescent="0.25">
      <c r="A52" s="89">
        <v>0.45833333333333331</v>
      </c>
      <c r="B52" s="89">
        <v>0.46180555555555558</v>
      </c>
      <c r="C52" s="111" t="s">
        <v>166</v>
      </c>
      <c r="D52" s="84"/>
      <c r="E52" s="99" t="s">
        <v>158</v>
      </c>
      <c r="F52" s="84"/>
      <c r="G52" s="111" t="s">
        <v>166</v>
      </c>
      <c r="I52" s="89">
        <v>0.45833333333333331</v>
      </c>
      <c r="J52" s="122">
        <v>0.46180555555555558</v>
      </c>
      <c r="K52" s="118" t="s">
        <v>195</v>
      </c>
      <c r="L52" s="111" t="s">
        <v>166</v>
      </c>
      <c r="M52" s="99" t="s">
        <v>158</v>
      </c>
      <c r="N52" s="99" t="s">
        <v>158</v>
      </c>
      <c r="O52" s="118" t="s">
        <v>195</v>
      </c>
      <c r="P52" s="111" t="s">
        <v>166</v>
      </c>
      <c r="Q52" s="118" t="s">
        <v>195</v>
      </c>
      <c r="R52" s="118" t="s">
        <v>195</v>
      </c>
      <c r="S52" s="118" t="s">
        <v>195</v>
      </c>
    </row>
    <row r="53" spans="1:19" x14ac:dyDescent="0.25">
      <c r="A53" s="89">
        <v>0.46180555555555558</v>
      </c>
      <c r="B53" s="89">
        <v>0.46527777777777773</v>
      </c>
      <c r="C53" s="114" t="s">
        <v>238</v>
      </c>
      <c r="D53" s="84"/>
      <c r="E53" s="99" t="s">
        <v>158</v>
      </c>
      <c r="F53" s="84"/>
      <c r="G53" s="111" t="s">
        <v>166</v>
      </c>
      <c r="I53" s="89">
        <v>0.46180555555555558</v>
      </c>
      <c r="J53" s="122">
        <v>0.46527777777777773</v>
      </c>
      <c r="K53" s="118" t="s">
        <v>195</v>
      </c>
      <c r="L53" s="118" t="s">
        <v>195</v>
      </c>
      <c r="M53" s="99" t="s">
        <v>158</v>
      </c>
      <c r="N53" s="99" t="s">
        <v>158</v>
      </c>
      <c r="O53" s="118" t="s">
        <v>195</v>
      </c>
      <c r="P53" s="111" t="s">
        <v>166</v>
      </c>
      <c r="Q53" s="118" t="s">
        <v>195</v>
      </c>
      <c r="R53" s="114" t="s">
        <v>242</v>
      </c>
      <c r="S53" s="118" t="s">
        <v>195</v>
      </c>
    </row>
    <row r="54" spans="1:19" x14ac:dyDescent="0.25">
      <c r="A54" s="89">
        <v>0.46527777777777701</v>
      </c>
      <c r="B54" s="89">
        <v>0.468749999999999</v>
      </c>
      <c r="C54" s="114" t="s">
        <v>238</v>
      </c>
      <c r="D54" s="84"/>
      <c r="E54" s="99" t="s">
        <v>158</v>
      </c>
      <c r="F54" s="84"/>
      <c r="G54" s="111" t="s">
        <v>166</v>
      </c>
      <c r="I54" s="89">
        <v>0.46527777777777701</v>
      </c>
      <c r="J54" s="122">
        <v>0.468749999999999</v>
      </c>
      <c r="K54" s="118" t="s">
        <v>195</v>
      </c>
      <c r="L54" s="118" t="s">
        <v>195</v>
      </c>
      <c r="M54" s="99" t="s">
        <v>158</v>
      </c>
      <c r="N54" s="99" t="s">
        <v>158</v>
      </c>
      <c r="O54" s="118" t="s">
        <v>195</v>
      </c>
      <c r="P54" s="111" t="s">
        <v>166</v>
      </c>
      <c r="Q54" s="118" t="s">
        <v>195</v>
      </c>
      <c r="R54" s="114" t="s">
        <v>242</v>
      </c>
      <c r="S54" s="118" t="s">
        <v>195</v>
      </c>
    </row>
    <row r="55" spans="1:19" x14ac:dyDescent="0.25">
      <c r="A55" s="89">
        <v>0.468749999999999</v>
      </c>
      <c r="B55" s="89">
        <v>0.47222222222222199</v>
      </c>
      <c r="C55" s="114" t="s">
        <v>238</v>
      </c>
      <c r="D55" s="84"/>
      <c r="E55" s="99" t="s">
        <v>158</v>
      </c>
      <c r="F55" s="84"/>
      <c r="G55" s="111" t="s">
        <v>166</v>
      </c>
      <c r="I55" s="89">
        <v>0.468749999999999</v>
      </c>
      <c r="J55" s="122">
        <v>0.47222222222222199</v>
      </c>
      <c r="K55" s="118" t="s">
        <v>195</v>
      </c>
      <c r="L55" s="118" t="s">
        <v>195</v>
      </c>
      <c r="M55" s="99" t="s">
        <v>158</v>
      </c>
      <c r="N55" s="99" t="s">
        <v>158</v>
      </c>
      <c r="O55" s="118" t="s">
        <v>195</v>
      </c>
      <c r="P55" s="111" t="s">
        <v>166</v>
      </c>
      <c r="Q55" s="118" t="s">
        <v>195</v>
      </c>
      <c r="R55" s="114" t="s">
        <v>242</v>
      </c>
      <c r="S55" s="118" t="s">
        <v>195</v>
      </c>
    </row>
    <row r="56" spans="1:19" x14ac:dyDescent="0.25">
      <c r="A56" s="89">
        <v>0.47222222222222199</v>
      </c>
      <c r="B56" s="89">
        <v>0.47569444444444398</v>
      </c>
      <c r="C56" s="92" t="s">
        <v>151</v>
      </c>
      <c r="D56" s="84"/>
      <c r="E56" s="111" t="s">
        <v>166</v>
      </c>
      <c r="F56" s="84"/>
      <c r="G56" s="111" t="s">
        <v>166</v>
      </c>
      <c r="I56" s="89">
        <v>0.47222222222222199</v>
      </c>
      <c r="J56" s="122">
        <v>0.47569444444444398</v>
      </c>
      <c r="K56" s="118" t="s">
        <v>195</v>
      </c>
      <c r="L56" s="118" t="s">
        <v>195</v>
      </c>
      <c r="M56" s="118" t="s">
        <v>195</v>
      </c>
      <c r="N56" s="111" t="s">
        <v>166</v>
      </c>
      <c r="O56" s="118" t="s">
        <v>195</v>
      </c>
      <c r="P56" s="111" t="s">
        <v>166</v>
      </c>
      <c r="Q56" s="118" t="s">
        <v>195</v>
      </c>
      <c r="R56" s="114" t="s">
        <v>242</v>
      </c>
      <c r="S56" s="118" t="s">
        <v>195</v>
      </c>
    </row>
    <row r="57" spans="1:19" x14ac:dyDescent="0.25">
      <c r="A57" s="89">
        <v>0.47569444444444398</v>
      </c>
      <c r="B57" s="89">
        <v>0.47916666666666669</v>
      </c>
      <c r="C57" s="92" t="s">
        <v>151</v>
      </c>
      <c r="D57" s="84"/>
      <c r="E57" s="111" t="s">
        <v>166</v>
      </c>
      <c r="F57" s="84"/>
      <c r="G57" s="110" t="s">
        <v>156</v>
      </c>
      <c r="I57" s="89">
        <v>0.47569444444444398</v>
      </c>
      <c r="J57" s="122">
        <v>0.47916666666666669</v>
      </c>
      <c r="K57" s="118" t="s">
        <v>195</v>
      </c>
      <c r="L57" s="118" t="s">
        <v>195</v>
      </c>
      <c r="M57" s="118" t="s">
        <v>195</v>
      </c>
      <c r="N57" s="111" t="s">
        <v>166</v>
      </c>
      <c r="O57" s="118" t="s">
        <v>195</v>
      </c>
      <c r="P57" s="118" t="s">
        <v>195</v>
      </c>
      <c r="Q57" s="110" t="s">
        <v>300</v>
      </c>
      <c r="R57" s="114" t="s">
        <v>242</v>
      </c>
      <c r="S57" s="118" t="s">
        <v>195</v>
      </c>
    </row>
    <row r="58" spans="1:19" x14ac:dyDescent="0.25">
      <c r="A58" s="89">
        <v>0.47916666666666669</v>
      </c>
      <c r="B58" s="89">
        <v>0.48263888888888801</v>
      </c>
      <c r="C58" s="92" t="s">
        <v>151</v>
      </c>
      <c r="D58" s="84"/>
      <c r="E58" s="111" t="s">
        <v>166</v>
      </c>
      <c r="F58" s="84"/>
      <c r="G58" s="110" t="s">
        <v>156</v>
      </c>
      <c r="I58" s="89">
        <v>0.47916666666666669</v>
      </c>
      <c r="J58" s="122">
        <v>0.48263888888888801</v>
      </c>
      <c r="K58" s="118" t="s">
        <v>195</v>
      </c>
      <c r="L58" s="118" t="s">
        <v>195</v>
      </c>
      <c r="M58" s="118" t="s">
        <v>195</v>
      </c>
      <c r="N58" s="111" t="s">
        <v>166</v>
      </c>
      <c r="O58" s="118" t="s">
        <v>195</v>
      </c>
      <c r="P58" s="118" t="s">
        <v>195</v>
      </c>
      <c r="Q58" s="110" t="s">
        <v>300</v>
      </c>
      <c r="R58" s="114" t="s">
        <v>242</v>
      </c>
      <c r="S58" s="118" t="s">
        <v>195</v>
      </c>
    </row>
    <row r="59" spans="1:19" x14ac:dyDescent="0.25">
      <c r="A59" s="89">
        <v>0.48263888888888801</v>
      </c>
      <c r="B59" s="89">
        <v>0.48611111111110999</v>
      </c>
      <c r="C59" s="92" t="s">
        <v>151</v>
      </c>
      <c r="D59" s="84"/>
      <c r="E59" s="111" t="s">
        <v>166</v>
      </c>
      <c r="F59" s="84"/>
      <c r="G59" s="110" t="s">
        <v>156</v>
      </c>
      <c r="I59" s="89">
        <v>0.48263888888888801</v>
      </c>
      <c r="J59" s="122">
        <v>0.48611111111110999</v>
      </c>
      <c r="K59" s="118" t="s">
        <v>195</v>
      </c>
      <c r="L59" s="118" t="s">
        <v>195</v>
      </c>
      <c r="M59" s="118" t="s">
        <v>195</v>
      </c>
      <c r="N59" s="111" t="s">
        <v>166</v>
      </c>
      <c r="O59" s="118" t="s">
        <v>195</v>
      </c>
      <c r="P59" s="118" t="s">
        <v>195</v>
      </c>
      <c r="Q59" s="110" t="s">
        <v>300</v>
      </c>
      <c r="R59" s="114" t="s">
        <v>242</v>
      </c>
      <c r="S59" s="118" t="s">
        <v>195</v>
      </c>
    </row>
    <row r="60" spans="1:19" x14ac:dyDescent="0.25">
      <c r="A60" s="89">
        <v>0.48611111111110999</v>
      </c>
      <c r="B60" s="89">
        <v>0.48958333333333298</v>
      </c>
      <c r="C60" s="92" t="s">
        <v>151</v>
      </c>
      <c r="D60" s="84"/>
      <c r="E60" s="111" t="s">
        <v>166</v>
      </c>
      <c r="F60" s="84"/>
      <c r="G60" s="110" t="s">
        <v>156</v>
      </c>
      <c r="I60" s="89">
        <v>0.48611111111110999</v>
      </c>
      <c r="J60" s="122">
        <v>0.48958333333333298</v>
      </c>
      <c r="K60" s="118" t="s">
        <v>195</v>
      </c>
      <c r="L60" s="118" t="s">
        <v>195</v>
      </c>
      <c r="M60" s="118" t="s">
        <v>195</v>
      </c>
      <c r="N60" s="111" t="s">
        <v>166</v>
      </c>
      <c r="O60" s="118" t="s">
        <v>195</v>
      </c>
      <c r="P60" s="118" t="s">
        <v>195</v>
      </c>
      <c r="Q60" s="110" t="s">
        <v>300</v>
      </c>
      <c r="R60" s="114" t="s">
        <v>242</v>
      </c>
      <c r="S60" s="118" t="s">
        <v>195</v>
      </c>
    </row>
    <row r="61" spans="1:19" x14ac:dyDescent="0.25">
      <c r="A61" s="89">
        <v>0.48958333333333298</v>
      </c>
      <c r="B61" s="89">
        <v>0.49305555555555503</v>
      </c>
      <c r="C61" s="92" t="s">
        <v>151</v>
      </c>
      <c r="D61" s="84"/>
      <c r="E61" s="111" t="s">
        <v>166</v>
      </c>
      <c r="F61" s="84"/>
      <c r="G61" s="110" t="s">
        <v>156</v>
      </c>
      <c r="I61" s="89">
        <v>0.48958333333333298</v>
      </c>
      <c r="J61" s="122">
        <v>0.49305555555555503</v>
      </c>
      <c r="K61" s="118" t="s">
        <v>195</v>
      </c>
      <c r="L61" s="118" t="s">
        <v>195</v>
      </c>
      <c r="M61" s="118" t="s">
        <v>195</v>
      </c>
      <c r="N61" s="111" t="s">
        <v>166</v>
      </c>
      <c r="O61" s="118" t="s">
        <v>195</v>
      </c>
      <c r="P61" s="118" t="s">
        <v>195</v>
      </c>
      <c r="Q61" s="110" t="s">
        <v>300</v>
      </c>
      <c r="R61" s="114" t="s">
        <v>242</v>
      </c>
      <c r="S61" s="118" t="s">
        <v>195</v>
      </c>
    </row>
    <row r="62" spans="1:19" x14ac:dyDescent="0.25">
      <c r="A62" s="89">
        <v>0.49305555555555503</v>
      </c>
      <c r="B62" s="89">
        <v>0.49652777777777701</v>
      </c>
      <c r="C62" s="92" t="s">
        <v>151</v>
      </c>
      <c r="D62" s="84"/>
      <c r="E62" s="111" t="s">
        <v>166</v>
      </c>
      <c r="F62" s="84"/>
      <c r="G62" s="110" t="s">
        <v>156</v>
      </c>
      <c r="I62" s="89">
        <v>0.49305555555555503</v>
      </c>
      <c r="J62" s="122">
        <v>0.49652777777777701</v>
      </c>
      <c r="K62" s="118" t="s">
        <v>195</v>
      </c>
      <c r="L62" s="118" t="s">
        <v>195</v>
      </c>
      <c r="M62" s="118" t="s">
        <v>195</v>
      </c>
      <c r="N62" s="111" t="s">
        <v>166</v>
      </c>
      <c r="O62" s="118" t="s">
        <v>195</v>
      </c>
      <c r="P62" s="118" t="s">
        <v>195</v>
      </c>
      <c r="Q62" s="110" t="s">
        <v>300</v>
      </c>
      <c r="R62" s="114" t="s">
        <v>242</v>
      </c>
      <c r="S62" s="118" t="s">
        <v>195</v>
      </c>
    </row>
    <row r="63" spans="1:19" x14ac:dyDescent="0.25">
      <c r="A63" s="89">
        <v>0.49652777777777701</v>
      </c>
      <c r="B63" s="89">
        <v>0.499999999999999</v>
      </c>
      <c r="C63" s="92" t="s">
        <v>151</v>
      </c>
      <c r="D63" s="84"/>
      <c r="E63" s="111" t="s">
        <v>166</v>
      </c>
      <c r="F63" s="84"/>
      <c r="G63" s="110" t="s">
        <v>156</v>
      </c>
      <c r="I63" s="89">
        <v>0.49652777777777701</v>
      </c>
      <c r="J63" s="122">
        <v>0.499999999999999</v>
      </c>
      <c r="K63" s="118" t="s">
        <v>195</v>
      </c>
      <c r="L63" s="118" t="s">
        <v>195</v>
      </c>
      <c r="M63" s="118" t="s">
        <v>195</v>
      </c>
      <c r="N63" s="111" t="s">
        <v>166</v>
      </c>
      <c r="O63" s="118" t="s">
        <v>195</v>
      </c>
      <c r="P63" s="118" t="s">
        <v>195</v>
      </c>
      <c r="Q63" s="110" t="s">
        <v>300</v>
      </c>
      <c r="R63" s="114" t="s">
        <v>242</v>
      </c>
      <c r="S63" s="118" t="s">
        <v>195</v>
      </c>
    </row>
    <row r="64" spans="1:19" x14ac:dyDescent="0.25">
      <c r="A64" s="89">
        <v>0.499999999999999</v>
      </c>
      <c r="B64" s="89">
        <v>0.50347222222222099</v>
      </c>
      <c r="C64" s="92" t="s">
        <v>151</v>
      </c>
      <c r="D64" s="84"/>
      <c r="E64" s="111" t="s">
        <v>166</v>
      </c>
      <c r="F64" s="84"/>
      <c r="G64" s="110" t="s">
        <v>156</v>
      </c>
      <c r="I64" s="89">
        <v>0.499999999999999</v>
      </c>
      <c r="J64" s="122">
        <v>0.50347222222222099</v>
      </c>
      <c r="K64" s="118" t="s">
        <v>195</v>
      </c>
      <c r="L64" s="118" t="s">
        <v>195</v>
      </c>
      <c r="M64" s="118" t="s">
        <v>195</v>
      </c>
      <c r="N64" s="111" t="s">
        <v>166</v>
      </c>
      <c r="O64" s="118" t="s">
        <v>195</v>
      </c>
      <c r="P64" s="118" t="s">
        <v>195</v>
      </c>
      <c r="Q64" s="110" t="s">
        <v>300</v>
      </c>
      <c r="R64" s="114" t="s">
        <v>242</v>
      </c>
      <c r="S64" s="118" t="s">
        <v>195</v>
      </c>
    </row>
    <row r="65" spans="1:19" x14ac:dyDescent="0.25">
      <c r="A65" s="89">
        <v>0.50347222222222099</v>
      </c>
      <c r="B65" s="89">
        <v>0.50694444444444398</v>
      </c>
      <c r="C65" s="94" t="s">
        <v>222</v>
      </c>
      <c r="D65" s="84"/>
      <c r="E65" s="94" t="s">
        <v>222</v>
      </c>
      <c r="F65" s="84"/>
      <c r="G65" s="110" t="s">
        <v>156</v>
      </c>
      <c r="I65" s="89">
        <v>0.50347222222222099</v>
      </c>
      <c r="J65" s="122">
        <v>0.50694444444444398</v>
      </c>
      <c r="K65" s="118" t="s">
        <v>195</v>
      </c>
      <c r="L65" s="94" t="s">
        <v>222</v>
      </c>
      <c r="M65" s="118" t="s">
        <v>195</v>
      </c>
      <c r="N65" s="94" t="s">
        <v>222</v>
      </c>
      <c r="O65" s="118" t="s">
        <v>195</v>
      </c>
      <c r="P65" s="118" t="s">
        <v>195</v>
      </c>
      <c r="Q65" s="110" t="s">
        <v>300</v>
      </c>
      <c r="R65" s="118" t="s">
        <v>195</v>
      </c>
      <c r="S65" s="94" t="s">
        <v>222</v>
      </c>
    </row>
    <row r="66" spans="1:19" x14ac:dyDescent="0.25">
      <c r="A66" s="89">
        <v>0.50694444444444398</v>
      </c>
      <c r="B66" s="89">
        <v>0.51041666666666596</v>
      </c>
      <c r="C66" s="94" t="s">
        <v>222</v>
      </c>
      <c r="D66" s="84"/>
      <c r="E66" s="94" t="s">
        <v>222</v>
      </c>
      <c r="F66" s="84"/>
      <c r="G66" s="94" t="s">
        <v>222</v>
      </c>
      <c r="I66" s="89">
        <v>0.50694444444444398</v>
      </c>
      <c r="J66" s="122">
        <v>0.51041666666666596</v>
      </c>
      <c r="K66" s="118" t="s">
        <v>195</v>
      </c>
      <c r="L66" s="94" t="s">
        <v>222</v>
      </c>
      <c r="M66" s="118" t="s">
        <v>195</v>
      </c>
      <c r="N66" s="94" t="s">
        <v>222</v>
      </c>
      <c r="O66" s="118" t="s">
        <v>195</v>
      </c>
      <c r="P66" s="118" t="s">
        <v>195</v>
      </c>
      <c r="Q66" s="118" t="s">
        <v>195</v>
      </c>
      <c r="R66" s="118" t="s">
        <v>195</v>
      </c>
      <c r="S66" s="94" t="s">
        <v>222</v>
      </c>
    </row>
    <row r="67" spans="1:19" x14ac:dyDescent="0.25">
      <c r="A67" s="89">
        <v>0.51041666666666596</v>
      </c>
      <c r="B67" s="89">
        <v>0.51388888888888795</v>
      </c>
      <c r="C67" s="94" t="s">
        <v>222</v>
      </c>
      <c r="D67" s="84"/>
      <c r="E67" s="94" t="s">
        <v>222</v>
      </c>
      <c r="F67" s="84"/>
      <c r="G67" s="94" t="s">
        <v>222</v>
      </c>
      <c r="I67" s="89">
        <v>0.51041666666666596</v>
      </c>
      <c r="J67" s="122">
        <v>0.51388888888888795</v>
      </c>
      <c r="K67" s="118" t="s">
        <v>195</v>
      </c>
      <c r="L67" s="94" t="s">
        <v>222</v>
      </c>
      <c r="M67" s="118" t="s">
        <v>195</v>
      </c>
      <c r="N67" s="94" t="s">
        <v>222</v>
      </c>
      <c r="O67" s="118" t="s">
        <v>195</v>
      </c>
      <c r="P67" s="118" t="s">
        <v>195</v>
      </c>
      <c r="Q67" s="118" t="s">
        <v>195</v>
      </c>
      <c r="R67" s="118" t="s">
        <v>195</v>
      </c>
      <c r="S67" s="94" t="s">
        <v>222</v>
      </c>
    </row>
    <row r="68" spans="1:19" x14ac:dyDescent="0.25">
      <c r="A68" s="89">
        <v>0.51388888888888795</v>
      </c>
      <c r="B68" s="89">
        <v>0.51736111111111005</v>
      </c>
      <c r="C68" s="94" t="s">
        <v>222</v>
      </c>
      <c r="D68" s="84"/>
      <c r="E68" s="94" t="s">
        <v>222</v>
      </c>
      <c r="F68" s="84"/>
      <c r="G68" s="94" t="s">
        <v>222</v>
      </c>
      <c r="I68" s="89">
        <v>0.51388888888888795</v>
      </c>
      <c r="J68" s="122">
        <v>0.51736111111111005</v>
      </c>
      <c r="K68" s="118" t="s">
        <v>195</v>
      </c>
      <c r="L68" s="94" t="s">
        <v>222</v>
      </c>
      <c r="M68" s="118" t="s">
        <v>195</v>
      </c>
      <c r="N68" s="94" t="s">
        <v>222</v>
      </c>
      <c r="O68" s="118" t="s">
        <v>195</v>
      </c>
      <c r="P68" s="118" t="s">
        <v>195</v>
      </c>
      <c r="Q68" s="118" t="s">
        <v>195</v>
      </c>
      <c r="R68" s="118" t="s">
        <v>195</v>
      </c>
      <c r="S68" s="94" t="s">
        <v>222</v>
      </c>
    </row>
    <row r="69" spans="1:19" x14ac:dyDescent="0.25">
      <c r="A69" s="89">
        <v>0.51736111111111005</v>
      </c>
      <c r="B69" s="89">
        <v>0.52083333333333304</v>
      </c>
      <c r="C69" s="94" t="s">
        <v>222</v>
      </c>
      <c r="D69" s="84"/>
      <c r="E69" s="94" t="s">
        <v>222</v>
      </c>
      <c r="F69" s="84"/>
      <c r="G69" s="94" t="s">
        <v>222</v>
      </c>
      <c r="I69" s="89">
        <v>0.51736111111111005</v>
      </c>
      <c r="J69" s="122">
        <v>0.52083333333333304</v>
      </c>
      <c r="K69" s="118" t="s">
        <v>195</v>
      </c>
      <c r="L69" s="94" t="s">
        <v>222</v>
      </c>
      <c r="M69" s="118" t="s">
        <v>195</v>
      </c>
      <c r="N69" s="94" t="s">
        <v>222</v>
      </c>
      <c r="O69" s="118" t="s">
        <v>195</v>
      </c>
      <c r="P69" s="118" t="s">
        <v>195</v>
      </c>
      <c r="Q69" s="118" t="s">
        <v>195</v>
      </c>
      <c r="R69" s="118" t="s">
        <v>195</v>
      </c>
      <c r="S69" s="94" t="s">
        <v>222</v>
      </c>
    </row>
    <row r="70" spans="1:19" x14ac:dyDescent="0.25">
      <c r="A70" s="89">
        <v>0.52083333333333304</v>
      </c>
      <c r="B70" s="89">
        <v>0.52430555555555503</v>
      </c>
      <c r="C70" s="94" t="s">
        <v>222</v>
      </c>
      <c r="D70" s="84"/>
      <c r="E70" s="94" t="s">
        <v>222</v>
      </c>
      <c r="F70" s="84"/>
      <c r="G70" s="94" t="s">
        <v>222</v>
      </c>
      <c r="I70" s="89">
        <v>0.52083333333333304</v>
      </c>
      <c r="J70" s="122">
        <v>0.52430555555555503</v>
      </c>
      <c r="K70" s="118" t="s">
        <v>195</v>
      </c>
      <c r="L70" s="94" t="s">
        <v>222</v>
      </c>
      <c r="M70" s="118" t="s">
        <v>195</v>
      </c>
      <c r="N70" s="94" t="s">
        <v>222</v>
      </c>
      <c r="O70" s="118" t="s">
        <v>195</v>
      </c>
      <c r="P70" s="118" t="s">
        <v>195</v>
      </c>
      <c r="Q70" s="118" t="s">
        <v>195</v>
      </c>
      <c r="R70" s="118" t="s">
        <v>195</v>
      </c>
      <c r="S70" s="94" t="s">
        <v>222</v>
      </c>
    </row>
    <row r="71" spans="1:19" x14ac:dyDescent="0.25">
      <c r="A71" s="89">
        <v>0.52430555555555503</v>
      </c>
      <c r="B71" s="89">
        <v>0.52777777777777701</v>
      </c>
      <c r="C71" s="94" t="s">
        <v>222</v>
      </c>
      <c r="D71" s="84"/>
      <c r="E71" s="94" t="s">
        <v>222</v>
      </c>
      <c r="F71" s="84"/>
      <c r="G71" s="94" t="s">
        <v>222</v>
      </c>
      <c r="I71" s="89">
        <v>0.52430555555555503</v>
      </c>
      <c r="J71" s="122">
        <v>0.52777777777777701</v>
      </c>
      <c r="K71" s="118" t="s">
        <v>195</v>
      </c>
      <c r="L71" s="94" t="s">
        <v>222</v>
      </c>
      <c r="M71" s="118" t="s">
        <v>195</v>
      </c>
      <c r="N71" s="94" t="s">
        <v>222</v>
      </c>
      <c r="O71" s="118" t="s">
        <v>195</v>
      </c>
      <c r="P71" s="118" t="s">
        <v>195</v>
      </c>
      <c r="Q71" s="118" t="s">
        <v>195</v>
      </c>
      <c r="R71" s="118" t="s">
        <v>195</v>
      </c>
      <c r="S71" s="94" t="s">
        <v>222</v>
      </c>
    </row>
    <row r="72" spans="1:19" x14ac:dyDescent="0.25">
      <c r="A72" s="89">
        <v>0.52777777777777701</v>
      </c>
      <c r="B72" s="89">
        <v>0.531249999999999</v>
      </c>
      <c r="C72" s="94" t="s">
        <v>222</v>
      </c>
      <c r="D72" s="84"/>
      <c r="E72" s="94" t="s">
        <v>222</v>
      </c>
      <c r="F72" s="84"/>
      <c r="G72" s="94" t="s">
        <v>222</v>
      </c>
      <c r="I72" s="89">
        <v>0.52777777777777701</v>
      </c>
      <c r="J72" s="122">
        <v>0.531249999999999</v>
      </c>
      <c r="K72" s="118" t="s">
        <v>195</v>
      </c>
      <c r="L72" s="94" t="s">
        <v>222</v>
      </c>
      <c r="M72" s="118" t="s">
        <v>195</v>
      </c>
      <c r="N72" s="94" t="s">
        <v>222</v>
      </c>
      <c r="O72" s="118" t="s">
        <v>195</v>
      </c>
      <c r="P72" s="118" t="s">
        <v>195</v>
      </c>
      <c r="Q72" s="118" t="s">
        <v>195</v>
      </c>
      <c r="R72" s="118" t="s">
        <v>195</v>
      </c>
      <c r="S72" s="94" t="s">
        <v>222</v>
      </c>
    </row>
    <row r="73" spans="1:19" x14ac:dyDescent="0.25">
      <c r="A73" s="89">
        <v>0.531249999999999</v>
      </c>
      <c r="B73" s="89">
        <v>0.53472222222222099</v>
      </c>
      <c r="C73" s="94" t="s">
        <v>223</v>
      </c>
      <c r="D73" s="84"/>
      <c r="E73" s="94" t="s">
        <v>223</v>
      </c>
      <c r="F73" s="84"/>
      <c r="G73" s="94" t="s">
        <v>222</v>
      </c>
      <c r="I73" s="89">
        <v>0.531249999999999</v>
      </c>
      <c r="J73" s="122">
        <v>0.53472222222222099</v>
      </c>
      <c r="K73" s="94" t="s">
        <v>223</v>
      </c>
      <c r="L73" s="94" t="s">
        <v>223</v>
      </c>
      <c r="M73" s="94" t="s">
        <v>223</v>
      </c>
      <c r="N73" s="94" t="s">
        <v>223</v>
      </c>
      <c r="O73" s="94" t="s">
        <v>223</v>
      </c>
      <c r="P73" s="94" t="s">
        <v>223</v>
      </c>
      <c r="Q73" s="94" t="s">
        <v>223</v>
      </c>
      <c r="R73" s="94" t="s">
        <v>223</v>
      </c>
      <c r="S73" s="94" t="s">
        <v>223</v>
      </c>
    </row>
    <row r="74" spans="1:19" x14ac:dyDescent="0.25">
      <c r="A74" s="89">
        <v>0.53472222222222099</v>
      </c>
      <c r="B74" s="89">
        <v>0.53819444444444398</v>
      </c>
      <c r="C74" s="94" t="s">
        <v>223</v>
      </c>
      <c r="D74" s="84"/>
      <c r="E74" s="94" t="s">
        <v>223</v>
      </c>
      <c r="F74" s="84"/>
      <c r="G74" s="94" t="s">
        <v>223</v>
      </c>
      <c r="I74" s="89">
        <v>0.53472222222222099</v>
      </c>
      <c r="J74" s="122">
        <v>0.53819444444444398</v>
      </c>
      <c r="K74" s="94" t="s">
        <v>223</v>
      </c>
      <c r="L74" s="94" t="s">
        <v>223</v>
      </c>
      <c r="M74" s="94" t="s">
        <v>223</v>
      </c>
      <c r="N74" s="94" t="s">
        <v>223</v>
      </c>
      <c r="O74" s="94" t="s">
        <v>223</v>
      </c>
      <c r="P74" s="94" t="s">
        <v>223</v>
      </c>
      <c r="Q74" s="94" t="s">
        <v>223</v>
      </c>
      <c r="R74" s="94" t="s">
        <v>223</v>
      </c>
      <c r="S74" s="94" t="s">
        <v>223</v>
      </c>
    </row>
    <row r="75" spans="1:19" x14ac:dyDescent="0.25">
      <c r="A75" s="89">
        <v>0.53819444444444398</v>
      </c>
      <c r="B75" s="89">
        <v>0.54166666666666596</v>
      </c>
      <c r="C75" s="94" t="s">
        <v>141</v>
      </c>
      <c r="D75" s="84"/>
      <c r="E75" s="94" t="s">
        <v>141</v>
      </c>
      <c r="F75" s="84"/>
      <c r="G75" s="94" t="s">
        <v>223</v>
      </c>
      <c r="I75" s="89">
        <v>0.53819444444444398</v>
      </c>
      <c r="J75" s="122">
        <v>0.54166666666666596</v>
      </c>
      <c r="K75" s="94" t="s">
        <v>141</v>
      </c>
      <c r="L75" s="94" t="s">
        <v>141</v>
      </c>
      <c r="M75" s="94" t="s">
        <v>141</v>
      </c>
      <c r="N75" s="94" t="s">
        <v>141</v>
      </c>
      <c r="O75" s="94" t="s">
        <v>141</v>
      </c>
      <c r="P75" s="94" t="s">
        <v>141</v>
      </c>
      <c r="Q75" s="94" t="s">
        <v>141</v>
      </c>
      <c r="R75" s="94" t="s">
        <v>141</v>
      </c>
      <c r="S75" s="94" t="s">
        <v>141</v>
      </c>
    </row>
    <row r="76" spans="1:19" x14ac:dyDescent="0.25">
      <c r="A76" s="89">
        <v>4.1666666666666664E-2</v>
      </c>
      <c r="B76" s="89">
        <v>4.5138888888888888E-2</v>
      </c>
      <c r="C76" s="94" t="s">
        <v>141</v>
      </c>
      <c r="D76" s="84"/>
      <c r="E76" s="94" t="s">
        <v>141</v>
      </c>
      <c r="F76" s="84"/>
      <c r="G76" s="94" t="s">
        <v>141</v>
      </c>
      <c r="I76" s="89">
        <v>4.1666666666666664E-2</v>
      </c>
      <c r="J76" s="122">
        <v>4.5138888888888888E-2</v>
      </c>
      <c r="K76" s="94" t="s">
        <v>141</v>
      </c>
      <c r="L76" s="94" t="s">
        <v>141</v>
      </c>
      <c r="M76" s="94" t="s">
        <v>141</v>
      </c>
      <c r="N76" s="94" t="s">
        <v>141</v>
      </c>
      <c r="O76" s="94" t="s">
        <v>141</v>
      </c>
      <c r="P76" s="94" t="s">
        <v>141</v>
      </c>
      <c r="Q76" s="94" t="s">
        <v>141</v>
      </c>
      <c r="R76" s="94" t="s">
        <v>141</v>
      </c>
      <c r="S76" s="94" t="s">
        <v>141</v>
      </c>
    </row>
    <row r="77" spans="1:19" x14ac:dyDescent="0.25">
      <c r="A77" s="89">
        <v>4.5138888888888888E-2</v>
      </c>
      <c r="B77" s="89">
        <v>4.8611111111111112E-2</v>
      </c>
      <c r="C77" s="94" t="s">
        <v>141</v>
      </c>
      <c r="D77" s="84"/>
      <c r="E77" s="94" t="s">
        <v>141</v>
      </c>
      <c r="F77" s="84"/>
      <c r="G77" s="94" t="s">
        <v>141</v>
      </c>
      <c r="I77" s="89">
        <v>4.5138888888888888E-2</v>
      </c>
      <c r="J77" s="122">
        <v>4.8611111111111112E-2</v>
      </c>
      <c r="K77" s="94" t="s">
        <v>141</v>
      </c>
      <c r="L77" s="94" t="s">
        <v>141</v>
      </c>
      <c r="M77" s="94" t="s">
        <v>141</v>
      </c>
      <c r="N77" s="94" t="s">
        <v>141</v>
      </c>
      <c r="O77" s="94" t="s">
        <v>141</v>
      </c>
      <c r="P77" s="94" t="s">
        <v>141</v>
      </c>
      <c r="Q77" s="94" t="s">
        <v>141</v>
      </c>
      <c r="R77" s="94" t="s">
        <v>141</v>
      </c>
      <c r="S77" s="94" t="s">
        <v>141</v>
      </c>
    </row>
    <row r="78" spans="1:19" x14ac:dyDescent="0.25">
      <c r="A78" s="126">
        <v>4.8611111111111098E-2</v>
      </c>
      <c r="B78" s="126">
        <v>5.2083333333333301E-2</v>
      </c>
      <c r="D78" s="84"/>
      <c r="F78" s="84"/>
      <c r="G78" s="94" t="s">
        <v>141</v>
      </c>
      <c r="I78" s="89">
        <v>4.8611111111111098E-2</v>
      </c>
      <c r="J78" s="122">
        <v>5.2083333333333301E-2</v>
      </c>
      <c r="K78" s="118"/>
      <c r="L78" s="118"/>
      <c r="M78" s="118"/>
      <c r="N78" s="124"/>
      <c r="O78" s="118"/>
      <c r="P78" s="118"/>
      <c r="Q78" s="118"/>
      <c r="R78" s="118"/>
      <c r="S78" s="118"/>
    </row>
    <row r="79" spans="1:19" x14ac:dyDescent="0.25">
      <c r="A79" s="131"/>
      <c r="B79" s="132"/>
      <c r="H79" s="87"/>
      <c r="K79" s="124"/>
      <c r="L79" s="124"/>
      <c r="M79" s="124"/>
      <c r="N79" s="124"/>
      <c r="O79" s="124"/>
      <c r="P79" s="124"/>
      <c r="Q79" s="124"/>
      <c r="R79" s="124"/>
      <c r="S79" s="118"/>
    </row>
    <row r="80" spans="1:19" x14ac:dyDescent="0.25">
      <c r="A80" s="133"/>
      <c r="B80" s="134"/>
      <c r="K80" s="124"/>
      <c r="L80" s="124"/>
      <c r="M80" s="124"/>
      <c r="N80" s="124"/>
      <c r="O80" s="124"/>
      <c r="P80" s="124"/>
      <c r="Q80" s="124"/>
      <c r="R80" s="124"/>
      <c r="S80" s="124"/>
    </row>
    <row r="81" spans="1:19" x14ac:dyDescent="0.25">
      <c r="A81" s="127"/>
      <c r="B81" s="128"/>
      <c r="K81" s="124"/>
      <c r="L81" s="124"/>
      <c r="M81" s="124"/>
      <c r="N81" s="124"/>
      <c r="O81" s="124"/>
      <c r="P81" s="124"/>
      <c r="Q81" s="124"/>
      <c r="R81" s="124"/>
      <c r="S81" s="124"/>
    </row>
    <row r="82" spans="1:19" x14ac:dyDescent="0.25">
      <c r="A82" s="127"/>
      <c r="B82" s="128"/>
      <c r="K82" s="124"/>
      <c r="L82" s="124"/>
      <c r="M82" s="124"/>
      <c r="N82" s="124"/>
      <c r="O82" s="124"/>
      <c r="P82" s="124"/>
      <c r="Q82" s="124"/>
      <c r="R82" s="124"/>
      <c r="S82" s="124"/>
    </row>
    <row r="83" spans="1:19" x14ac:dyDescent="0.25">
      <c r="A83" s="127"/>
      <c r="B83" s="128"/>
      <c r="I83" t="s">
        <v>152</v>
      </c>
      <c r="K83" s="124" t="s">
        <v>291</v>
      </c>
      <c r="L83" s="124" t="s">
        <v>306</v>
      </c>
      <c r="M83" s="124" t="s">
        <v>291</v>
      </c>
      <c r="N83" s="124" t="s">
        <v>306</v>
      </c>
      <c r="O83" s="124" t="s">
        <v>291</v>
      </c>
      <c r="P83" s="124" t="s">
        <v>306</v>
      </c>
      <c r="Q83" s="124" t="s">
        <v>206</v>
      </c>
      <c r="R83" s="124" t="s">
        <v>310</v>
      </c>
      <c r="S83" s="124" t="s">
        <v>307</v>
      </c>
    </row>
    <row r="84" spans="1:19" x14ac:dyDescent="0.25">
      <c r="A84" s="127"/>
      <c r="B84" s="128"/>
      <c r="K84" s="125"/>
      <c r="L84" s="125"/>
      <c r="M84" s="125"/>
      <c r="N84" s="125"/>
      <c r="O84" s="125"/>
      <c r="P84" s="125"/>
      <c r="Q84" s="125"/>
      <c r="R84" s="125"/>
      <c r="S84" s="124"/>
    </row>
    <row r="85" spans="1:19" x14ac:dyDescent="0.25">
      <c r="A85" s="127"/>
      <c r="B85" s="128"/>
      <c r="K85" s="125"/>
      <c r="L85" s="125"/>
      <c r="M85" s="125"/>
      <c r="N85" s="125"/>
      <c r="O85" s="125"/>
      <c r="P85" s="125"/>
      <c r="Q85" s="125"/>
      <c r="R85" s="125"/>
      <c r="S85" s="125"/>
    </row>
    <row r="86" spans="1:19" x14ac:dyDescent="0.25">
      <c r="A86" s="129"/>
      <c r="B86" s="130"/>
      <c r="S86" s="125"/>
    </row>
  </sheetData>
  <mergeCells count="6">
    <mergeCell ref="S1:S2"/>
    <mergeCell ref="K1:L1"/>
    <mergeCell ref="M1:N1"/>
    <mergeCell ref="O1:P1"/>
    <mergeCell ref="Q1:Q2"/>
    <mergeCell ref="R1:R2"/>
  </mergeCells>
  <pageMargins left="0.7" right="0.7" top="0.75" bottom="0.75" header="0.3" footer="0.3"/>
  <pageSetup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S86"/>
  <sheetViews>
    <sheetView topLeftCell="J1" zoomScale="66" zoomScaleNormal="66" workbookViewId="0">
      <selection activeCell="O2" sqref="O2:P2"/>
    </sheetView>
  </sheetViews>
  <sheetFormatPr defaultRowHeight="15" x14ac:dyDescent="0.25"/>
  <cols>
    <col min="3" max="3" width="36.42578125" bestFit="1" customWidth="1"/>
    <col min="5" max="5" width="36.42578125" bestFit="1" customWidth="1"/>
    <col min="7" max="7" width="40.5703125" bestFit="1" customWidth="1"/>
    <col min="9" max="9" width="11.85546875" bestFit="1" customWidth="1"/>
    <col min="10" max="10" width="11.42578125" bestFit="1" customWidth="1"/>
    <col min="11" max="13" width="40.5703125" bestFit="1" customWidth="1"/>
    <col min="14" max="14" width="49.42578125" bestFit="1" customWidth="1"/>
    <col min="15" max="16" width="40.5703125" bestFit="1" customWidth="1"/>
    <col min="17" max="17" width="44.28515625" bestFit="1" customWidth="1"/>
    <col min="18" max="18" width="26.7109375" bestFit="1" customWidth="1"/>
    <col min="19" max="19" width="31.5703125" bestFit="1" customWidth="1"/>
  </cols>
  <sheetData>
    <row r="1" spans="1:19" ht="13.5" customHeight="1" x14ac:dyDescent="0.25">
      <c r="A1" s="81"/>
      <c r="B1" s="82"/>
      <c r="C1" s="81" t="s">
        <v>134</v>
      </c>
      <c r="D1" s="83"/>
      <c r="E1" s="81" t="s">
        <v>135</v>
      </c>
      <c r="F1" s="83"/>
      <c r="G1" s="81" t="s">
        <v>149</v>
      </c>
      <c r="H1" s="59"/>
      <c r="K1" s="283" t="s">
        <v>134</v>
      </c>
      <c r="L1" s="284"/>
      <c r="M1" s="285" t="s">
        <v>135</v>
      </c>
      <c r="N1" s="286"/>
      <c r="O1" s="287" t="s">
        <v>149</v>
      </c>
      <c r="P1" s="288"/>
      <c r="Q1" s="282" t="s">
        <v>95</v>
      </c>
      <c r="R1" s="289" t="s">
        <v>204</v>
      </c>
      <c r="S1" s="281" t="s">
        <v>18</v>
      </c>
    </row>
    <row r="2" spans="1:19" ht="26.25" x14ac:dyDescent="0.25">
      <c r="A2" s="81"/>
      <c r="B2" s="86"/>
      <c r="C2" s="81"/>
      <c r="D2" s="83"/>
      <c r="E2" s="81"/>
      <c r="F2" s="83"/>
      <c r="G2" s="81"/>
      <c r="H2" s="59"/>
      <c r="K2" s="116" t="s">
        <v>453</v>
      </c>
      <c r="L2" s="117" t="s">
        <v>454</v>
      </c>
      <c r="M2" s="116" t="s">
        <v>453</v>
      </c>
      <c r="N2" s="117" t="s">
        <v>454</v>
      </c>
      <c r="O2" s="116" t="s">
        <v>453</v>
      </c>
      <c r="P2" s="117" t="s">
        <v>454</v>
      </c>
      <c r="Q2" s="282"/>
      <c r="R2" s="289"/>
      <c r="S2" s="281"/>
    </row>
    <row r="3" spans="1:19" x14ac:dyDescent="0.25">
      <c r="A3" s="88" t="s">
        <v>129</v>
      </c>
      <c r="B3" s="88" t="s">
        <v>130</v>
      </c>
      <c r="C3" s="87"/>
      <c r="D3" s="84"/>
      <c r="E3" s="87"/>
      <c r="F3" s="84"/>
      <c r="G3" s="87"/>
      <c r="I3" s="88" t="s">
        <v>129</v>
      </c>
      <c r="J3" s="88" t="s">
        <v>130</v>
      </c>
    </row>
    <row r="4" spans="1:19" x14ac:dyDescent="0.25">
      <c r="A4" s="89">
        <v>0.29166666666666669</v>
      </c>
      <c r="B4" s="89">
        <v>0.2951388888888889</v>
      </c>
      <c r="C4" s="87"/>
      <c r="D4" s="84"/>
      <c r="E4" s="87"/>
      <c r="F4" s="84"/>
      <c r="G4" s="87"/>
      <c r="I4" s="89">
        <v>0.29166666666666669</v>
      </c>
      <c r="J4" s="122">
        <v>0.2951388888888889</v>
      </c>
      <c r="K4" s="87"/>
      <c r="L4" s="87"/>
      <c r="M4" s="87"/>
      <c r="N4" s="87"/>
      <c r="O4" s="87"/>
      <c r="P4" s="87"/>
      <c r="Q4" s="87"/>
      <c r="R4" s="87"/>
      <c r="S4" s="87"/>
    </row>
    <row r="5" spans="1:19" x14ac:dyDescent="0.25">
      <c r="A5" s="89">
        <v>0.2951388888888889</v>
      </c>
      <c r="B5" s="89">
        <v>0.2986111111111111</v>
      </c>
      <c r="C5" s="87"/>
      <c r="D5" s="84"/>
      <c r="E5" s="87"/>
      <c r="F5" s="84"/>
      <c r="G5" s="87"/>
      <c r="I5" s="89">
        <v>0.2951388888888889</v>
      </c>
      <c r="J5" s="122">
        <v>0.2986111111111111</v>
      </c>
      <c r="K5" s="87"/>
      <c r="L5" s="87"/>
      <c r="M5" s="87"/>
      <c r="N5" s="87"/>
      <c r="O5" s="87"/>
      <c r="P5" s="87"/>
      <c r="Q5" s="87"/>
      <c r="R5" s="87"/>
      <c r="S5" s="87"/>
    </row>
    <row r="6" spans="1:19" x14ac:dyDescent="0.25">
      <c r="A6" s="89">
        <v>0.2986111111111111</v>
      </c>
      <c r="B6" s="89">
        <v>0.30208333333333331</v>
      </c>
      <c r="C6" s="87"/>
      <c r="D6" s="84"/>
      <c r="E6" s="87"/>
      <c r="F6" s="84"/>
      <c r="G6" s="87"/>
      <c r="I6" s="89">
        <v>0.2986111111111111</v>
      </c>
      <c r="J6" s="122">
        <v>0.30208333333333331</v>
      </c>
      <c r="K6" s="124"/>
      <c r="L6" s="124"/>
      <c r="M6" s="124"/>
      <c r="N6" s="124"/>
      <c r="O6" s="124"/>
      <c r="P6" s="124"/>
      <c r="Q6" s="124"/>
      <c r="R6" s="124"/>
      <c r="S6" s="124"/>
    </row>
    <row r="7" spans="1:19" x14ac:dyDescent="0.25">
      <c r="A7" s="89">
        <v>0.30208333333333298</v>
      </c>
      <c r="B7" s="89">
        <v>0.30555555555555602</v>
      </c>
      <c r="C7" s="98" t="s">
        <v>136</v>
      </c>
      <c r="D7" s="84"/>
      <c r="E7" s="98" t="s">
        <v>136</v>
      </c>
      <c r="F7" s="84"/>
      <c r="G7" s="98" t="s">
        <v>136</v>
      </c>
      <c r="I7" s="89">
        <v>0.30208333333333298</v>
      </c>
      <c r="J7" s="122">
        <v>0.30555555555555602</v>
      </c>
      <c r="K7" s="98" t="s">
        <v>136</v>
      </c>
      <c r="L7" s="98" t="s">
        <v>136</v>
      </c>
      <c r="M7" s="98" t="s">
        <v>136</v>
      </c>
      <c r="N7" s="98" t="s">
        <v>136</v>
      </c>
      <c r="O7" s="98" t="s">
        <v>136</v>
      </c>
      <c r="P7" s="98" t="s">
        <v>136</v>
      </c>
      <c r="Q7" s="118" t="s">
        <v>195</v>
      </c>
      <c r="R7" s="118" t="s">
        <v>195</v>
      </c>
      <c r="S7" s="98" t="s">
        <v>136</v>
      </c>
    </row>
    <row r="8" spans="1:19" x14ac:dyDescent="0.25">
      <c r="A8" s="89">
        <v>0.30555555555555602</v>
      </c>
      <c r="B8" s="89">
        <v>0.30902777777777801</v>
      </c>
      <c r="C8" s="98" t="s">
        <v>137</v>
      </c>
      <c r="D8" s="84"/>
      <c r="E8" s="98" t="s">
        <v>137</v>
      </c>
      <c r="F8" s="84"/>
      <c r="G8" s="98" t="s">
        <v>137</v>
      </c>
      <c r="I8" s="89">
        <v>0.30555555555555602</v>
      </c>
      <c r="J8" s="122">
        <v>0.30902777777777801</v>
      </c>
      <c r="K8" s="98" t="s">
        <v>137</v>
      </c>
      <c r="L8" s="98" t="s">
        <v>137</v>
      </c>
      <c r="M8" s="98" t="s">
        <v>137</v>
      </c>
      <c r="N8" s="98" t="s">
        <v>137</v>
      </c>
      <c r="O8" s="98" t="s">
        <v>137</v>
      </c>
      <c r="P8" s="98" t="s">
        <v>137</v>
      </c>
      <c r="Q8" s="118" t="s">
        <v>195</v>
      </c>
      <c r="R8" s="118" t="s">
        <v>195</v>
      </c>
      <c r="S8" s="98" t="s">
        <v>137</v>
      </c>
    </row>
    <row r="9" spans="1:19" x14ac:dyDescent="0.25">
      <c r="A9" s="89">
        <v>0.30902777777777801</v>
      </c>
      <c r="B9" s="89">
        <v>0.3125</v>
      </c>
      <c r="C9" s="98" t="s">
        <v>137</v>
      </c>
      <c r="D9" s="84"/>
      <c r="E9" s="98" t="s">
        <v>137</v>
      </c>
      <c r="F9" s="84"/>
      <c r="G9" s="98" t="s">
        <v>137</v>
      </c>
      <c r="I9" s="89">
        <v>0.30902777777777801</v>
      </c>
      <c r="J9" s="122">
        <v>0.3125</v>
      </c>
      <c r="K9" s="98" t="s">
        <v>137</v>
      </c>
      <c r="L9" s="98" t="s">
        <v>137</v>
      </c>
      <c r="M9" s="98" t="s">
        <v>137</v>
      </c>
      <c r="N9" s="98" t="s">
        <v>137</v>
      </c>
      <c r="O9" s="98" t="s">
        <v>137</v>
      </c>
      <c r="P9" s="98" t="s">
        <v>137</v>
      </c>
      <c r="Q9" s="118" t="s">
        <v>195</v>
      </c>
      <c r="R9" s="118" t="s">
        <v>195</v>
      </c>
      <c r="S9" s="98" t="s">
        <v>137</v>
      </c>
    </row>
    <row r="10" spans="1:19" x14ac:dyDescent="0.25">
      <c r="A10" s="89">
        <v>0.3125</v>
      </c>
      <c r="B10" s="89">
        <v>0.31597222222222199</v>
      </c>
      <c r="C10" s="98" t="s">
        <v>137</v>
      </c>
      <c r="D10" s="84"/>
      <c r="E10" s="98" t="s">
        <v>137</v>
      </c>
      <c r="F10" s="84"/>
      <c r="G10" s="98" t="s">
        <v>137</v>
      </c>
      <c r="I10" s="89">
        <v>0.3125</v>
      </c>
      <c r="J10" s="122">
        <v>0.31597222222222199</v>
      </c>
      <c r="K10" s="98" t="s">
        <v>137</v>
      </c>
      <c r="L10" s="98" t="s">
        <v>137</v>
      </c>
      <c r="M10" s="98" t="s">
        <v>137</v>
      </c>
      <c r="N10" s="98" t="s">
        <v>137</v>
      </c>
      <c r="O10" s="98" t="s">
        <v>137</v>
      </c>
      <c r="P10" s="98" t="s">
        <v>137</v>
      </c>
      <c r="Q10" s="118" t="s">
        <v>195</v>
      </c>
      <c r="R10" s="118" t="s">
        <v>195</v>
      </c>
      <c r="S10" s="98" t="s">
        <v>137</v>
      </c>
    </row>
    <row r="11" spans="1:19" x14ac:dyDescent="0.25">
      <c r="A11" s="89">
        <v>0.31597222222222199</v>
      </c>
      <c r="B11" s="89">
        <v>0.31944444444444497</v>
      </c>
      <c r="C11" s="98" t="s">
        <v>137</v>
      </c>
      <c r="D11" s="84"/>
      <c r="E11" s="98" t="s">
        <v>137</v>
      </c>
      <c r="F11" s="84"/>
      <c r="G11" s="98" t="s">
        <v>137</v>
      </c>
      <c r="I11" s="89">
        <v>0.31597222222222199</v>
      </c>
      <c r="J11" s="122">
        <v>0.31944444444444497</v>
      </c>
      <c r="K11" s="98" t="s">
        <v>137</v>
      </c>
      <c r="L11" s="98" t="s">
        <v>137</v>
      </c>
      <c r="M11" s="98" t="s">
        <v>137</v>
      </c>
      <c r="N11" s="98" t="s">
        <v>137</v>
      </c>
      <c r="O11" s="98" t="s">
        <v>137</v>
      </c>
      <c r="P11" s="98" t="s">
        <v>137</v>
      </c>
      <c r="Q11" s="118" t="s">
        <v>195</v>
      </c>
      <c r="R11" s="118" t="s">
        <v>195</v>
      </c>
      <c r="S11" s="98" t="s">
        <v>137</v>
      </c>
    </row>
    <row r="12" spans="1:19" x14ac:dyDescent="0.25">
      <c r="A12" s="89">
        <v>0.31944444444444497</v>
      </c>
      <c r="B12" s="89">
        <v>0.32291666666666702</v>
      </c>
      <c r="C12" s="98" t="s">
        <v>138</v>
      </c>
      <c r="D12" s="84"/>
      <c r="E12" s="98" t="s">
        <v>138</v>
      </c>
      <c r="F12" s="84"/>
      <c r="G12" s="98" t="s">
        <v>138</v>
      </c>
      <c r="I12" s="89">
        <v>0.31944444444444497</v>
      </c>
      <c r="J12" s="122">
        <v>0.32291666666666702</v>
      </c>
      <c r="K12" s="98" t="s">
        <v>138</v>
      </c>
      <c r="L12" s="98" t="s">
        <v>138</v>
      </c>
      <c r="M12" s="98" t="s">
        <v>138</v>
      </c>
      <c r="N12" s="98" t="s">
        <v>138</v>
      </c>
      <c r="O12" s="98" t="s">
        <v>138</v>
      </c>
      <c r="P12" s="98" t="s">
        <v>138</v>
      </c>
      <c r="Q12" s="118" t="s">
        <v>195</v>
      </c>
      <c r="R12" s="118" t="s">
        <v>195</v>
      </c>
      <c r="S12" s="98" t="s">
        <v>138</v>
      </c>
    </row>
    <row r="13" spans="1:19" x14ac:dyDescent="0.25">
      <c r="A13" s="89">
        <v>0.32291666666666702</v>
      </c>
      <c r="B13" s="89">
        <v>0.3263888888888889</v>
      </c>
      <c r="C13" s="98" t="s">
        <v>138</v>
      </c>
      <c r="D13" s="84"/>
      <c r="E13" s="98" t="s">
        <v>138</v>
      </c>
      <c r="F13" s="84"/>
      <c r="G13" s="98" t="s">
        <v>138</v>
      </c>
      <c r="I13" s="89">
        <v>0.32291666666666702</v>
      </c>
      <c r="J13" s="122">
        <v>0.3263888888888889</v>
      </c>
      <c r="K13" s="98" t="s">
        <v>138</v>
      </c>
      <c r="L13" s="98" t="s">
        <v>138</v>
      </c>
      <c r="M13" s="98" t="s">
        <v>138</v>
      </c>
      <c r="N13" s="98" t="s">
        <v>138</v>
      </c>
      <c r="O13" s="98" t="s">
        <v>138</v>
      </c>
      <c r="P13" s="98" t="s">
        <v>138</v>
      </c>
      <c r="Q13" s="118" t="s">
        <v>195</v>
      </c>
      <c r="R13" s="118" t="s">
        <v>195</v>
      </c>
      <c r="S13" s="98" t="s">
        <v>138</v>
      </c>
    </row>
    <row r="14" spans="1:19" x14ac:dyDescent="0.25">
      <c r="A14" s="89">
        <v>0.3263888888888889</v>
      </c>
      <c r="B14" s="89">
        <v>0.3298611111111111</v>
      </c>
      <c r="C14" s="108" t="s">
        <v>220</v>
      </c>
      <c r="D14" s="84"/>
      <c r="E14" s="108" t="s">
        <v>220</v>
      </c>
      <c r="F14" s="84"/>
      <c r="G14" s="108" t="s">
        <v>220</v>
      </c>
      <c r="I14" s="89">
        <v>0.3263888888888889</v>
      </c>
      <c r="J14" s="122">
        <v>0.3298611111111111</v>
      </c>
      <c r="K14" s="108" t="s">
        <v>220</v>
      </c>
      <c r="L14" s="108" t="s">
        <v>220</v>
      </c>
      <c r="M14" s="108" t="s">
        <v>220</v>
      </c>
      <c r="N14" s="108" t="s">
        <v>220</v>
      </c>
      <c r="O14" s="108" t="s">
        <v>220</v>
      </c>
      <c r="P14" s="108" t="s">
        <v>220</v>
      </c>
      <c r="Q14" s="118" t="s">
        <v>195</v>
      </c>
      <c r="R14" s="118" t="s">
        <v>195</v>
      </c>
      <c r="S14" s="120" t="s">
        <v>210</v>
      </c>
    </row>
    <row r="15" spans="1:19" x14ac:dyDescent="0.25">
      <c r="A15" s="89">
        <v>0.3298611111111111</v>
      </c>
      <c r="B15" s="89">
        <v>0.33333333333333331</v>
      </c>
      <c r="C15" s="108" t="s">
        <v>220</v>
      </c>
      <c r="D15" s="84"/>
      <c r="E15" s="108" t="s">
        <v>220</v>
      </c>
      <c r="F15" s="84"/>
      <c r="G15" s="108" t="s">
        <v>220</v>
      </c>
      <c r="I15" s="89">
        <v>0.3298611111111111</v>
      </c>
      <c r="J15" s="122">
        <v>0.33333333333333331</v>
      </c>
      <c r="K15" s="108" t="s">
        <v>220</v>
      </c>
      <c r="L15" s="108" t="s">
        <v>220</v>
      </c>
      <c r="M15" s="108" t="s">
        <v>220</v>
      </c>
      <c r="N15" s="108" t="s">
        <v>220</v>
      </c>
      <c r="O15" s="108" t="s">
        <v>220</v>
      </c>
      <c r="P15" s="108" t="s">
        <v>220</v>
      </c>
      <c r="Q15" s="118" t="s">
        <v>195</v>
      </c>
      <c r="R15" s="118" t="s">
        <v>195</v>
      </c>
      <c r="S15" s="120" t="s">
        <v>210</v>
      </c>
    </row>
    <row r="16" spans="1:19" x14ac:dyDescent="0.25">
      <c r="A16" s="89">
        <v>0.33333333333333331</v>
      </c>
      <c r="B16" s="89">
        <v>0.33680555555555558</v>
      </c>
      <c r="C16" s="108" t="s">
        <v>220</v>
      </c>
      <c r="D16" s="84"/>
      <c r="E16" s="108" t="s">
        <v>220</v>
      </c>
      <c r="F16" s="84"/>
      <c r="G16" s="108" t="s">
        <v>220</v>
      </c>
      <c r="I16" s="89">
        <v>0.33333333333333331</v>
      </c>
      <c r="J16" s="122">
        <v>0.33680555555555558</v>
      </c>
      <c r="K16" s="108" t="s">
        <v>220</v>
      </c>
      <c r="L16" s="108" t="s">
        <v>220</v>
      </c>
      <c r="M16" s="108" t="s">
        <v>220</v>
      </c>
      <c r="N16" s="108" t="s">
        <v>220</v>
      </c>
      <c r="O16" s="108" t="s">
        <v>220</v>
      </c>
      <c r="P16" s="108" t="s">
        <v>220</v>
      </c>
      <c r="Q16" s="118" t="s">
        <v>195</v>
      </c>
      <c r="R16" s="118" t="s">
        <v>195</v>
      </c>
      <c r="S16" s="120" t="s">
        <v>210</v>
      </c>
    </row>
    <row r="17" spans="1:19" x14ac:dyDescent="0.25">
      <c r="A17" s="89">
        <v>0.33680555555555558</v>
      </c>
      <c r="B17" s="89">
        <v>0.34027777777777773</v>
      </c>
      <c r="C17" s="108" t="s">
        <v>220</v>
      </c>
      <c r="D17" s="84"/>
      <c r="E17" s="108" t="s">
        <v>220</v>
      </c>
      <c r="F17" s="84"/>
      <c r="G17" s="108" t="s">
        <v>220</v>
      </c>
      <c r="I17" s="89">
        <v>0.33680555555555558</v>
      </c>
      <c r="J17" s="122">
        <v>0.34027777777777773</v>
      </c>
      <c r="K17" s="108" t="s">
        <v>220</v>
      </c>
      <c r="L17" s="108" t="s">
        <v>220</v>
      </c>
      <c r="M17" s="108" t="s">
        <v>220</v>
      </c>
      <c r="N17" s="108" t="s">
        <v>220</v>
      </c>
      <c r="O17" s="108" t="s">
        <v>220</v>
      </c>
      <c r="P17" s="108" t="s">
        <v>220</v>
      </c>
      <c r="Q17" s="118" t="s">
        <v>195</v>
      </c>
      <c r="R17" s="118" t="s">
        <v>195</v>
      </c>
      <c r="S17" s="120" t="s">
        <v>210</v>
      </c>
    </row>
    <row r="18" spans="1:19" x14ac:dyDescent="0.25">
      <c r="A18" s="89">
        <v>0.34027777777777801</v>
      </c>
      <c r="B18" s="89">
        <v>0.34375</v>
      </c>
      <c r="C18" s="108" t="s">
        <v>220</v>
      </c>
      <c r="D18" s="84"/>
      <c r="E18" s="108" t="s">
        <v>220</v>
      </c>
      <c r="F18" s="84"/>
      <c r="G18" s="108" t="s">
        <v>220</v>
      </c>
      <c r="I18" s="89">
        <v>0.34027777777777801</v>
      </c>
      <c r="J18" s="122">
        <v>0.34375</v>
      </c>
      <c r="K18" s="108" t="s">
        <v>220</v>
      </c>
      <c r="L18" s="108" t="s">
        <v>220</v>
      </c>
      <c r="M18" s="108" t="s">
        <v>220</v>
      </c>
      <c r="N18" s="108" t="s">
        <v>220</v>
      </c>
      <c r="O18" s="108" t="s">
        <v>220</v>
      </c>
      <c r="P18" s="108" t="s">
        <v>220</v>
      </c>
      <c r="Q18" s="118" t="s">
        <v>195</v>
      </c>
      <c r="R18" s="118" t="s">
        <v>195</v>
      </c>
      <c r="S18" s="120" t="s">
        <v>210</v>
      </c>
    </row>
    <row r="19" spans="1:19" x14ac:dyDescent="0.25">
      <c r="A19" s="89">
        <v>0.34375</v>
      </c>
      <c r="B19" s="89">
        <v>0.34722222222222199</v>
      </c>
      <c r="C19" s="108" t="s">
        <v>220</v>
      </c>
      <c r="D19" s="84"/>
      <c r="E19" s="108" t="s">
        <v>220</v>
      </c>
      <c r="F19" s="84"/>
      <c r="G19" s="108" t="s">
        <v>220</v>
      </c>
      <c r="I19" s="89">
        <v>0.34375</v>
      </c>
      <c r="J19" s="122">
        <v>0.34722222222222199</v>
      </c>
      <c r="K19" s="108" t="s">
        <v>220</v>
      </c>
      <c r="L19" s="108" t="s">
        <v>220</v>
      </c>
      <c r="M19" s="108" t="s">
        <v>220</v>
      </c>
      <c r="N19" s="108" t="s">
        <v>220</v>
      </c>
      <c r="O19" s="108" t="s">
        <v>220</v>
      </c>
      <c r="P19" s="108" t="s">
        <v>220</v>
      </c>
      <c r="Q19" s="118" t="s">
        <v>195</v>
      </c>
      <c r="R19" s="118" t="s">
        <v>195</v>
      </c>
      <c r="S19" s="120" t="s">
        <v>210</v>
      </c>
    </row>
    <row r="20" spans="1:19" x14ac:dyDescent="0.25">
      <c r="A20" s="89">
        <v>0.34722222222222199</v>
      </c>
      <c r="B20" s="89">
        <v>0.35069444444444398</v>
      </c>
      <c r="C20" s="108" t="s">
        <v>220</v>
      </c>
      <c r="D20" s="84"/>
      <c r="E20" s="108" t="s">
        <v>220</v>
      </c>
      <c r="F20" s="84"/>
      <c r="G20" s="108" t="s">
        <v>220</v>
      </c>
      <c r="I20" s="89">
        <v>0.34722222222222199</v>
      </c>
      <c r="J20" s="122">
        <v>0.35069444444444398</v>
      </c>
      <c r="K20" s="108" t="s">
        <v>220</v>
      </c>
      <c r="L20" s="108" t="s">
        <v>220</v>
      </c>
      <c r="M20" s="108" t="s">
        <v>220</v>
      </c>
      <c r="N20" s="108" t="s">
        <v>220</v>
      </c>
      <c r="O20" s="108" t="s">
        <v>220</v>
      </c>
      <c r="P20" s="108" t="s">
        <v>220</v>
      </c>
      <c r="Q20" s="118" t="s">
        <v>195</v>
      </c>
      <c r="R20" s="118" t="s">
        <v>195</v>
      </c>
      <c r="S20" s="120" t="s">
        <v>210</v>
      </c>
    </row>
    <row r="21" spans="1:19" x14ac:dyDescent="0.25">
      <c r="A21" s="89">
        <v>0.35069444444444398</v>
      </c>
      <c r="B21" s="89">
        <v>0.35416666666666702</v>
      </c>
      <c r="C21" s="108" t="s">
        <v>220</v>
      </c>
      <c r="D21" s="84"/>
      <c r="E21" s="108" t="s">
        <v>220</v>
      </c>
      <c r="F21" s="84"/>
      <c r="G21" s="108" t="s">
        <v>220</v>
      </c>
      <c r="I21" s="89">
        <v>0.35069444444444398</v>
      </c>
      <c r="J21" s="122">
        <v>0.35416666666666702</v>
      </c>
      <c r="K21" s="108" t="s">
        <v>220</v>
      </c>
      <c r="L21" s="108" t="s">
        <v>220</v>
      </c>
      <c r="M21" s="108" t="s">
        <v>220</v>
      </c>
      <c r="N21" s="108" t="s">
        <v>220</v>
      </c>
      <c r="O21" s="108" t="s">
        <v>220</v>
      </c>
      <c r="P21" s="108" t="s">
        <v>220</v>
      </c>
      <c r="Q21" s="118" t="s">
        <v>195</v>
      </c>
      <c r="R21" s="118" t="s">
        <v>195</v>
      </c>
      <c r="S21" s="120" t="s">
        <v>210</v>
      </c>
    </row>
    <row r="22" spans="1:19" x14ac:dyDescent="0.25">
      <c r="A22" s="89">
        <v>0.35416666666666702</v>
      </c>
      <c r="B22" s="89">
        <v>0.35763888888888901</v>
      </c>
      <c r="C22" s="108" t="s">
        <v>220</v>
      </c>
      <c r="D22" s="84"/>
      <c r="E22" s="108" t="s">
        <v>220</v>
      </c>
      <c r="F22" s="84"/>
      <c r="G22" s="108" t="s">
        <v>220</v>
      </c>
      <c r="I22" s="89">
        <v>0.35416666666666702</v>
      </c>
      <c r="J22" s="122">
        <v>0.35763888888888901</v>
      </c>
      <c r="K22" s="108" t="s">
        <v>220</v>
      </c>
      <c r="L22" s="108" t="s">
        <v>220</v>
      </c>
      <c r="M22" s="108" t="s">
        <v>220</v>
      </c>
      <c r="N22" s="108" t="s">
        <v>220</v>
      </c>
      <c r="O22" s="108" t="s">
        <v>220</v>
      </c>
      <c r="P22" s="108" t="s">
        <v>220</v>
      </c>
      <c r="Q22" s="118" t="s">
        <v>195</v>
      </c>
      <c r="R22" s="118" t="s">
        <v>195</v>
      </c>
      <c r="S22" s="120" t="s">
        <v>210</v>
      </c>
    </row>
    <row r="23" spans="1:19" x14ac:dyDescent="0.25">
      <c r="A23" s="89">
        <v>0.35763888888888901</v>
      </c>
      <c r="B23" s="89">
        <v>0.3611111111111111</v>
      </c>
      <c r="C23" s="108" t="s">
        <v>220</v>
      </c>
      <c r="D23" s="84"/>
      <c r="E23" s="108" t="s">
        <v>220</v>
      </c>
      <c r="F23" s="84"/>
      <c r="G23" s="108" t="s">
        <v>220</v>
      </c>
      <c r="I23" s="89">
        <v>0.35763888888888901</v>
      </c>
      <c r="J23" s="122">
        <v>0.3611111111111111</v>
      </c>
      <c r="K23" s="108" t="s">
        <v>220</v>
      </c>
      <c r="L23" s="108" t="s">
        <v>220</v>
      </c>
      <c r="M23" s="108" t="s">
        <v>220</v>
      </c>
      <c r="N23" s="108" t="s">
        <v>220</v>
      </c>
      <c r="O23" s="108" t="s">
        <v>220</v>
      </c>
      <c r="P23" s="108" t="s">
        <v>220</v>
      </c>
      <c r="Q23" s="118" t="s">
        <v>195</v>
      </c>
      <c r="R23" s="118" t="s">
        <v>195</v>
      </c>
      <c r="S23" s="120" t="s">
        <v>210</v>
      </c>
    </row>
    <row r="24" spans="1:19" x14ac:dyDescent="0.25">
      <c r="A24" s="89">
        <v>0.3611111111111111</v>
      </c>
      <c r="B24" s="89">
        <v>0.36458333333333298</v>
      </c>
      <c r="C24" s="108" t="s">
        <v>220</v>
      </c>
      <c r="D24" s="84"/>
      <c r="E24" s="108" t="s">
        <v>220</v>
      </c>
      <c r="F24" s="84"/>
      <c r="G24" s="108" t="s">
        <v>220</v>
      </c>
      <c r="I24" s="89">
        <v>0.3611111111111111</v>
      </c>
      <c r="J24" s="122">
        <v>0.36458333333333298</v>
      </c>
      <c r="K24" s="108" t="s">
        <v>220</v>
      </c>
      <c r="L24" s="108" t="s">
        <v>220</v>
      </c>
      <c r="M24" s="108" t="s">
        <v>220</v>
      </c>
      <c r="N24" s="108" t="s">
        <v>220</v>
      </c>
      <c r="O24" s="108" t="s">
        <v>220</v>
      </c>
      <c r="P24" s="108" t="s">
        <v>220</v>
      </c>
      <c r="Q24" s="118" t="s">
        <v>195</v>
      </c>
      <c r="R24" s="118" t="s">
        <v>195</v>
      </c>
      <c r="S24" s="120" t="s">
        <v>210</v>
      </c>
    </row>
    <row r="25" spans="1:19" x14ac:dyDescent="0.25">
      <c r="A25" s="89">
        <v>0.36458333333333298</v>
      </c>
      <c r="B25" s="89">
        <v>0.36805555555555558</v>
      </c>
      <c r="C25" s="108" t="s">
        <v>220</v>
      </c>
      <c r="D25" s="84"/>
      <c r="E25" s="108" t="s">
        <v>220</v>
      </c>
      <c r="F25" s="84"/>
      <c r="G25" s="108" t="s">
        <v>220</v>
      </c>
      <c r="I25" s="89">
        <v>0.36458333333333298</v>
      </c>
      <c r="J25" s="122">
        <v>0.36805555555555558</v>
      </c>
      <c r="K25" s="108" t="s">
        <v>220</v>
      </c>
      <c r="L25" s="108" t="s">
        <v>220</v>
      </c>
      <c r="M25" s="108" t="s">
        <v>220</v>
      </c>
      <c r="N25" s="108" t="s">
        <v>220</v>
      </c>
      <c r="O25" s="108" t="s">
        <v>220</v>
      </c>
      <c r="P25" s="108" t="s">
        <v>220</v>
      </c>
      <c r="Q25" s="118" t="s">
        <v>195</v>
      </c>
      <c r="R25" s="118" t="s">
        <v>195</v>
      </c>
      <c r="S25" s="120" t="s">
        <v>210</v>
      </c>
    </row>
    <row r="26" spans="1:19" x14ac:dyDescent="0.25">
      <c r="A26" s="89">
        <v>0.36805555555555558</v>
      </c>
      <c r="B26" s="89">
        <v>0.37152777777777773</v>
      </c>
      <c r="C26" s="110" t="s">
        <v>156</v>
      </c>
      <c r="D26" s="84"/>
      <c r="E26" s="114" t="s">
        <v>238</v>
      </c>
      <c r="F26" s="84"/>
      <c r="G26" s="99" t="s">
        <v>158</v>
      </c>
      <c r="I26" s="89">
        <v>0.36805555555555558</v>
      </c>
      <c r="J26" s="122">
        <v>0.37152777777777773</v>
      </c>
      <c r="K26" s="118" t="s">
        <v>195</v>
      </c>
      <c r="L26" s="118" t="s">
        <v>195</v>
      </c>
      <c r="M26" s="118" t="s">
        <v>195</v>
      </c>
      <c r="N26" s="118" t="s">
        <v>195</v>
      </c>
      <c r="O26" s="99" t="s">
        <v>158</v>
      </c>
      <c r="P26" s="99" t="s">
        <v>158</v>
      </c>
      <c r="Q26" s="110" t="s">
        <v>301</v>
      </c>
      <c r="R26" s="114" t="s">
        <v>241</v>
      </c>
      <c r="S26" s="120" t="s">
        <v>205</v>
      </c>
    </row>
    <row r="27" spans="1:19" x14ac:dyDescent="0.25">
      <c r="A27" s="89">
        <v>0.37152777777777773</v>
      </c>
      <c r="B27" s="89">
        <v>0.375</v>
      </c>
      <c r="C27" s="110" t="s">
        <v>156</v>
      </c>
      <c r="D27" s="84"/>
      <c r="E27" s="114" t="s">
        <v>238</v>
      </c>
      <c r="F27" s="84"/>
      <c r="G27" s="99" t="s">
        <v>158</v>
      </c>
      <c r="I27" s="89">
        <v>0.37152777777777773</v>
      </c>
      <c r="J27" s="122">
        <v>0.375</v>
      </c>
      <c r="K27" s="118" t="s">
        <v>195</v>
      </c>
      <c r="L27" s="118" t="s">
        <v>195</v>
      </c>
      <c r="M27" s="118" t="s">
        <v>195</v>
      </c>
      <c r="N27" s="118" t="s">
        <v>195</v>
      </c>
      <c r="O27" s="99" t="s">
        <v>158</v>
      </c>
      <c r="P27" s="99" t="s">
        <v>158</v>
      </c>
      <c r="Q27" s="110" t="s">
        <v>301</v>
      </c>
      <c r="R27" s="114" t="s">
        <v>241</v>
      </c>
      <c r="S27" s="120" t="s">
        <v>205</v>
      </c>
    </row>
    <row r="28" spans="1:19" x14ac:dyDescent="0.25">
      <c r="A28" s="89">
        <v>0.375</v>
      </c>
      <c r="B28" s="89">
        <v>0.37847222222222199</v>
      </c>
      <c r="C28" s="110" t="s">
        <v>156</v>
      </c>
      <c r="D28" s="84"/>
      <c r="E28" s="114" t="s">
        <v>238</v>
      </c>
      <c r="F28" s="84"/>
      <c r="G28" s="99" t="s">
        <v>158</v>
      </c>
      <c r="I28" s="89">
        <v>0.375</v>
      </c>
      <c r="J28" s="122">
        <v>0.37847222222222199</v>
      </c>
      <c r="K28" s="118" t="s">
        <v>195</v>
      </c>
      <c r="L28" s="118" t="s">
        <v>195</v>
      </c>
      <c r="M28" s="118" t="s">
        <v>195</v>
      </c>
      <c r="N28" s="118" t="s">
        <v>195</v>
      </c>
      <c r="O28" s="99" t="s">
        <v>158</v>
      </c>
      <c r="P28" s="99" t="s">
        <v>158</v>
      </c>
      <c r="Q28" s="110" t="s">
        <v>301</v>
      </c>
      <c r="R28" s="114" t="s">
        <v>241</v>
      </c>
      <c r="S28" s="120" t="s">
        <v>205</v>
      </c>
    </row>
    <row r="29" spans="1:19" x14ac:dyDescent="0.25">
      <c r="A29" s="89">
        <v>0.37847222222222199</v>
      </c>
      <c r="B29" s="89">
        <v>0.38194444444444398</v>
      </c>
      <c r="C29" s="110" t="s">
        <v>156</v>
      </c>
      <c r="D29" s="84"/>
      <c r="E29" s="92" t="s">
        <v>151</v>
      </c>
      <c r="F29" s="84"/>
      <c r="G29" s="99" t="s">
        <v>158</v>
      </c>
      <c r="I29" s="89">
        <v>0.37847222222222199</v>
      </c>
      <c r="J29" s="122">
        <v>0.38194444444444398</v>
      </c>
      <c r="K29" s="118" t="s">
        <v>195</v>
      </c>
      <c r="L29" s="118" t="s">
        <v>195</v>
      </c>
      <c r="M29" s="118" t="s">
        <v>195</v>
      </c>
      <c r="N29" s="118" t="s">
        <v>195</v>
      </c>
      <c r="O29" s="99" t="s">
        <v>158</v>
      </c>
      <c r="P29" s="99" t="s">
        <v>158</v>
      </c>
      <c r="Q29" s="110" t="s">
        <v>301</v>
      </c>
      <c r="R29" s="114" t="s">
        <v>241</v>
      </c>
      <c r="S29" s="120" t="s">
        <v>205</v>
      </c>
    </row>
    <row r="30" spans="1:19" x14ac:dyDescent="0.25">
      <c r="A30" s="89">
        <v>0.38194444444444398</v>
      </c>
      <c r="B30" s="89">
        <v>0.38541666666666702</v>
      </c>
      <c r="C30" s="110" t="s">
        <v>156</v>
      </c>
      <c r="D30" s="84"/>
      <c r="E30" s="92" t="s">
        <v>151</v>
      </c>
      <c r="F30" s="84"/>
      <c r="G30" s="99" t="s">
        <v>158</v>
      </c>
      <c r="I30" s="89">
        <v>0.38194444444444398</v>
      </c>
      <c r="J30" s="122">
        <v>0.38541666666666702</v>
      </c>
      <c r="K30" s="118" t="s">
        <v>195</v>
      </c>
      <c r="L30" s="118" t="s">
        <v>195</v>
      </c>
      <c r="M30" s="118" t="s">
        <v>195</v>
      </c>
      <c r="N30" s="118" t="s">
        <v>195</v>
      </c>
      <c r="O30" s="99" t="s">
        <v>158</v>
      </c>
      <c r="P30" s="99" t="s">
        <v>158</v>
      </c>
      <c r="Q30" s="110" t="s">
        <v>301</v>
      </c>
      <c r="R30" s="114" t="s">
        <v>241</v>
      </c>
      <c r="S30" s="120" t="s">
        <v>205</v>
      </c>
    </row>
    <row r="31" spans="1:19" x14ac:dyDescent="0.25">
      <c r="A31" s="89">
        <v>0.38541666666666702</v>
      </c>
      <c r="B31" s="89">
        <v>0.38888888888888901</v>
      </c>
      <c r="C31" s="110" t="s">
        <v>156</v>
      </c>
      <c r="D31" s="84"/>
      <c r="E31" s="92" t="s">
        <v>151</v>
      </c>
      <c r="F31" s="84"/>
      <c r="G31" s="99" t="s">
        <v>158</v>
      </c>
      <c r="I31" s="89">
        <v>0.38541666666666702</v>
      </c>
      <c r="J31" s="122">
        <v>0.38888888888888901</v>
      </c>
      <c r="K31" s="118" t="s">
        <v>195</v>
      </c>
      <c r="L31" s="118" t="s">
        <v>195</v>
      </c>
      <c r="M31" s="118" t="s">
        <v>195</v>
      </c>
      <c r="N31" s="118" t="s">
        <v>195</v>
      </c>
      <c r="O31" s="99" t="s">
        <v>158</v>
      </c>
      <c r="P31" s="99" t="s">
        <v>158</v>
      </c>
      <c r="Q31" s="110" t="s">
        <v>301</v>
      </c>
      <c r="R31" s="114" t="s">
        <v>241</v>
      </c>
      <c r="S31" s="120" t="s">
        <v>205</v>
      </c>
    </row>
    <row r="32" spans="1:19" x14ac:dyDescent="0.25">
      <c r="A32" s="89">
        <v>0.38888888888888901</v>
      </c>
      <c r="B32" s="89">
        <v>0.39236111111111099</v>
      </c>
      <c r="C32" s="110" t="s">
        <v>156</v>
      </c>
      <c r="D32" s="84"/>
      <c r="E32" s="92" t="s">
        <v>151</v>
      </c>
      <c r="F32" s="84"/>
      <c r="G32" s="99" t="s">
        <v>158</v>
      </c>
      <c r="I32" s="89">
        <v>0.38888888888888901</v>
      </c>
      <c r="J32" s="122">
        <v>0.39236111111111099</v>
      </c>
      <c r="K32" s="118" t="s">
        <v>195</v>
      </c>
      <c r="L32" s="118" t="s">
        <v>195</v>
      </c>
      <c r="M32" s="118" t="s">
        <v>195</v>
      </c>
      <c r="N32" s="118" t="s">
        <v>195</v>
      </c>
      <c r="O32" s="99" t="s">
        <v>158</v>
      </c>
      <c r="P32" s="99" t="s">
        <v>158</v>
      </c>
      <c r="Q32" s="110" t="s">
        <v>301</v>
      </c>
      <c r="R32" s="114" t="s">
        <v>241</v>
      </c>
      <c r="S32" s="120" t="s">
        <v>219</v>
      </c>
    </row>
    <row r="33" spans="1:19" x14ac:dyDescent="0.25">
      <c r="A33" s="89">
        <v>0.39236111111111099</v>
      </c>
      <c r="B33" s="89">
        <v>0.39583333333333298</v>
      </c>
      <c r="C33" s="110" t="s">
        <v>156</v>
      </c>
      <c r="D33" s="84"/>
      <c r="E33" s="92" t="s">
        <v>151</v>
      </c>
      <c r="F33" s="84"/>
      <c r="G33" s="99" t="s">
        <v>158</v>
      </c>
      <c r="I33" s="89">
        <v>0.39236111111111099</v>
      </c>
      <c r="J33" s="122">
        <v>0.39583333333333298</v>
      </c>
      <c r="K33" s="118" t="s">
        <v>195</v>
      </c>
      <c r="L33" s="118" t="s">
        <v>195</v>
      </c>
      <c r="M33" s="118" t="s">
        <v>195</v>
      </c>
      <c r="N33" s="118" t="s">
        <v>195</v>
      </c>
      <c r="O33" s="99" t="s">
        <v>158</v>
      </c>
      <c r="P33" s="99" t="s">
        <v>158</v>
      </c>
      <c r="Q33" s="110" t="s">
        <v>301</v>
      </c>
      <c r="R33" s="114" t="s">
        <v>241</v>
      </c>
      <c r="S33" s="120" t="s">
        <v>219</v>
      </c>
    </row>
    <row r="34" spans="1:19" x14ac:dyDescent="0.25">
      <c r="A34" s="89">
        <v>0.39583333333333298</v>
      </c>
      <c r="B34" s="89">
        <v>0.39930555555555558</v>
      </c>
      <c r="C34" s="110" t="s">
        <v>156</v>
      </c>
      <c r="D34" s="84"/>
      <c r="E34" s="92" t="s">
        <v>151</v>
      </c>
      <c r="F34" s="84"/>
      <c r="G34" s="99" t="s">
        <v>158</v>
      </c>
      <c r="I34" s="89">
        <v>0.39583333333333298</v>
      </c>
      <c r="J34" s="122">
        <v>0.39930555555555558</v>
      </c>
      <c r="K34" s="118" t="s">
        <v>195</v>
      </c>
      <c r="L34" s="118" t="s">
        <v>195</v>
      </c>
      <c r="M34" s="118" t="s">
        <v>195</v>
      </c>
      <c r="N34" s="118" t="s">
        <v>195</v>
      </c>
      <c r="O34" s="99" t="s">
        <v>158</v>
      </c>
      <c r="P34" s="99" t="s">
        <v>158</v>
      </c>
      <c r="Q34" s="110" t="s">
        <v>301</v>
      </c>
      <c r="R34" s="114" t="s">
        <v>241</v>
      </c>
      <c r="S34" s="120" t="s">
        <v>219</v>
      </c>
    </row>
    <row r="35" spans="1:19" x14ac:dyDescent="0.25">
      <c r="A35" s="89">
        <v>0.39930555555555558</v>
      </c>
      <c r="B35" s="89">
        <v>0.40277777777777801</v>
      </c>
      <c r="C35" s="109" t="s">
        <v>139</v>
      </c>
      <c r="D35" s="84"/>
      <c r="E35" s="92" t="s">
        <v>151</v>
      </c>
      <c r="F35" s="84"/>
      <c r="G35" s="109" t="s">
        <v>139</v>
      </c>
      <c r="I35" s="89">
        <v>0.39930555555555558</v>
      </c>
      <c r="J35" s="122">
        <v>0.40277777777777801</v>
      </c>
      <c r="K35" s="109" t="s">
        <v>139</v>
      </c>
      <c r="L35" s="118" t="s">
        <v>195</v>
      </c>
      <c r="M35" s="118" t="s">
        <v>195</v>
      </c>
      <c r="N35" s="118" t="s">
        <v>195</v>
      </c>
      <c r="O35" s="109" t="s">
        <v>139</v>
      </c>
      <c r="P35" s="118" t="s">
        <v>195</v>
      </c>
      <c r="Q35" s="118" t="s">
        <v>195</v>
      </c>
      <c r="R35" s="114" t="s">
        <v>241</v>
      </c>
      <c r="S35" s="120" t="s">
        <v>219</v>
      </c>
    </row>
    <row r="36" spans="1:19" x14ac:dyDescent="0.25">
      <c r="A36" s="89">
        <v>0.40277777777777801</v>
      </c>
      <c r="B36" s="89">
        <v>0.40625</v>
      </c>
      <c r="C36" s="109" t="s">
        <v>139</v>
      </c>
      <c r="D36" s="84"/>
      <c r="E36" s="92" t="s">
        <v>151</v>
      </c>
      <c r="F36" s="84"/>
      <c r="G36" s="109" t="s">
        <v>139</v>
      </c>
      <c r="I36" s="89">
        <v>0.40277777777777801</v>
      </c>
      <c r="J36" s="122">
        <v>0.40625</v>
      </c>
      <c r="K36" s="109" t="s">
        <v>139</v>
      </c>
      <c r="L36" s="118" t="s">
        <v>195</v>
      </c>
      <c r="M36" s="118" t="s">
        <v>195</v>
      </c>
      <c r="N36" s="118" t="s">
        <v>195</v>
      </c>
      <c r="O36" s="109" t="s">
        <v>139</v>
      </c>
      <c r="P36" s="118" t="s">
        <v>195</v>
      </c>
      <c r="Q36" s="118" t="s">
        <v>195</v>
      </c>
      <c r="R36" s="114" t="s">
        <v>241</v>
      </c>
      <c r="S36" s="120" t="s">
        <v>219</v>
      </c>
    </row>
    <row r="37" spans="1:19" x14ac:dyDescent="0.25">
      <c r="A37" s="89">
        <v>0.40625</v>
      </c>
      <c r="B37" s="89">
        <v>0.40972222222222199</v>
      </c>
      <c r="C37" s="99" t="s">
        <v>158</v>
      </c>
      <c r="D37" s="84"/>
      <c r="E37" s="92" t="s">
        <v>151</v>
      </c>
      <c r="F37" s="84"/>
      <c r="G37" s="109" t="s">
        <v>139</v>
      </c>
      <c r="I37" s="89">
        <v>0.40625</v>
      </c>
      <c r="J37" s="122">
        <v>0.40972222222222199</v>
      </c>
      <c r="K37" s="99" t="s">
        <v>158</v>
      </c>
      <c r="L37" s="99" t="s">
        <v>158</v>
      </c>
      <c r="M37" s="118" t="s">
        <v>195</v>
      </c>
      <c r="N37" s="118" t="s">
        <v>195</v>
      </c>
      <c r="O37" s="109" t="s">
        <v>139</v>
      </c>
      <c r="P37" s="118" t="s">
        <v>195</v>
      </c>
      <c r="Q37" s="118" t="s">
        <v>195</v>
      </c>
      <c r="R37" s="114" t="s">
        <v>241</v>
      </c>
      <c r="S37" s="120" t="s">
        <v>219</v>
      </c>
    </row>
    <row r="38" spans="1:19" x14ac:dyDescent="0.25">
      <c r="A38" s="89">
        <v>0.40972222222222199</v>
      </c>
      <c r="B38" s="89">
        <v>0.41319444444444398</v>
      </c>
      <c r="C38" s="99" t="s">
        <v>158</v>
      </c>
      <c r="D38" s="84"/>
      <c r="E38" s="109" t="s">
        <v>139</v>
      </c>
      <c r="F38" s="84"/>
      <c r="G38" s="114" t="s">
        <v>238</v>
      </c>
      <c r="I38" s="89">
        <v>0.40972222222222199</v>
      </c>
      <c r="J38" s="122">
        <v>0.41319444444444398</v>
      </c>
      <c r="K38" s="99" t="s">
        <v>158</v>
      </c>
      <c r="L38" s="99" t="s">
        <v>158</v>
      </c>
      <c r="M38" s="109" t="s">
        <v>139</v>
      </c>
      <c r="N38" s="118" t="s">
        <v>195</v>
      </c>
      <c r="O38" s="118" t="s">
        <v>195</v>
      </c>
      <c r="P38" s="118" t="s">
        <v>195</v>
      </c>
      <c r="Q38" s="118" t="s">
        <v>195</v>
      </c>
      <c r="R38" s="92" t="s">
        <v>212</v>
      </c>
      <c r="S38" s="120" t="s">
        <v>219</v>
      </c>
    </row>
    <row r="39" spans="1:19" x14ac:dyDescent="0.25">
      <c r="A39" s="89">
        <v>0.41319444444444398</v>
      </c>
      <c r="B39" s="89">
        <v>0.41666666666666602</v>
      </c>
      <c r="C39" s="99" t="s">
        <v>158</v>
      </c>
      <c r="D39" s="84"/>
      <c r="E39" s="109" t="s">
        <v>139</v>
      </c>
      <c r="F39" s="84"/>
      <c r="G39" s="114" t="s">
        <v>238</v>
      </c>
      <c r="I39" s="89">
        <v>0.41319444444444398</v>
      </c>
      <c r="J39" s="122">
        <v>0.41666666666666602</v>
      </c>
      <c r="K39" s="99" t="s">
        <v>158</v>
      </c>
      <c r="L39" s="99" t="s">
        <v>158</v>
      </c>
      <c r="M39" s="109" t="s">
        <v>139</v>
      </c>
      <c r="N39" s="118" t="s">
        <v>195</v>
      </c>
      <c r="O39" s="118" t="s">
        <v>195</v>
      </c>
      <c r="P39" s="118" t="s">
        <v>195</v>
      </c>
      <c r="Q39" s="118" t="s">
        <v>195</v>
      </c>
      <c r="R39" s="92" t="s">
        <v>212</v>
      </c>
      <c r="S39" s="120" t="s">
        <v>219</v>
      </c>
    </row>
    <row r="40" spans="1:19" x14ac:dyDescent="0.25">
      <c r="A40" s="89">
        <v>0.41666666666666602</v>
      </c>
      <c r="B40" s="89">
        <v>0.42013888888888901</v>
      </c>
      <c r="C40" s="99" t="s">
        <v>158</v>
      </c>
      <c r="D40" s="84"/>
      <c r="E40" s="110" t="s">
        <v>156</v>
      </c>
      <c r="F40" s="84"/>
      <c r="G40" s="114" t="s">
        <v>238</v>
      </c>
      <c r="I40" s="89">
        <v>0.41666666666666602</v>
      </c>
      <c r="J40" s="122">
        <v>0.42013888888888901</v>
      </c>
      <c r="K40" s="99" t="s">
        <v>158</v>
      </c>
      <c r="L40" s="99" t="s">
        <v>158</v>
      </c>
      <c r="M40" s="118" t="s">
        <v>195</v>
      </c>
      <c r="N40" s="118" t="s">
        <v>195</v>
      </c>
      <c r="O40" s="118" t="s">
        <v>195</v>
      </c>
      <c r="P40" s="118" t="s">
        <v>195</v>
      </c>
      <c r="Q40" s="110" t="s">
        <v>299</v>
      </c>
      <c r="R40" s="92" t="s">
        <v>212</v>
      </c>
      <c r="S40" s="120" t="s">
        <v>219</v>
      </c>
    </row>
    <row r="41" spans="1:19" x14ac:dyDescent="0.25">
      <c r="A41" s="89">
        <v>0.42013888888888901</v>
      </c>
      <c r="B41" s="89">
        <v>0.42361111111111099</v>
      </c>
      <c r="C41" s="99" t="s">
        <v>158</v>
      </c>
      <c r="D41" s="84"/>
      <c r="E41" s="110" t="s">
        <v>156</v>
      </c>
      <c r="F41" s="84"/>
      <c r="G41" s="92" t="s">
        <v>151</v>
      </c>
      <c r="I41" s="89">
        <v>0.42013888888888901</v>
      </c>
      <c r="J41" s="122">
        <v>0.42361111111111099</v>
      </c>
      <c r="K41" s="99" t="s">
        <v>158</v>
      </c>
      <c r="L41" s="99" t="s">
        <v>158</v>
      </c>
      <c r="M41" s="118" t="s">
        <v>195</v>
      </c>
      <c r="N41" s="118" t="s">
        <v>195</v>
      </c>
      <c r="O41" s="118" t="s">
        <v>195</v>
      </c>
      <c r="P41" s="118" t="s">
        <v>195</v>
      </c>
      <c r="Q41" s="110" t="s">
        <v>299</v>
      </c>
      <c r="R41" s="92" t="s">
        <v>212</v>
      </c>
      <c r="S41" s="120" t="s">
        <v>219</v>
      </c>
    </row>
    <row r="42" spans="1:19" x14ac:dyDescent="0.25">
      <c r="A42" s="89">
        <v>0.42361111111111099</v>
      </c>
      <c r="B42" s="89">
        <v>0.42708333333333331</v>
      </c>
      <c r="C42" s="99" t="s">
        <v>158</v>
      </c>
      <c r="D42" s="84"/>
      <c r="E42" s="110" t="s">
        <v>156</v>
      </c>
      <c r="F42" s="84"/>
      <c r="G42" s="92" t="s">
        <v>151</v>
      </c>
      <c r="I42" s="89">
        <v>0.42361111111111099</v>
      </c>
      <c r="J42" s="122">
        <v>0.42708333333333331</v>
      </c>
      <c r="K42" s="99" t="s">
        <v>158</v>
      </c>
      <c r="L42" s="99" t="s">
        <v>158</v>
      </c>
      <c r="M42" s="118" t="s">
        <v>195</v>
      </c>
      <c r="N42" s="118" t="s">
        <v>195</v>
      </c>
      <c r="O42" s="118" t="s">
        <v>195</v>
      </c>
      <c r="P42" s="118" t="s">
        <v>195</v>
      </c>
      <c r="Q42" s="110" t="s">
        <v>299</v>
      </c>
      <c r="R42" s="92" t="s">
        <v>212</v>
      </c>
      <c r="S42" s="120" t="s">
        <v>219</v>
      </c>
    </row>
    <row r="43" spans="1:19" x14ac:dyDescent="0.25">
      <c r="A43" s="89">
        <v>0.4291666666666667</v>
      </c>
      <c r="B43" s="89">
        <v>0.43055555555555503</v>
      </c>
      <c r="C43" s="99" t="s">
        <v>158</v>
      </c>
      <c r="D43" s="84"/>
      <c r="E43" s="110" t="s">
        <v>156</v>
      </c>
      <c r="F43" s="84"/>
      <c r="G43" s="92" t="s">
        <v>151</v>
      </c>
      <c r="I43" s="89">
        <v>0.4291666666666667</v>
      </c>
      <c r="J43" s="122">
        <v>0.43055555555555503</v>
      </c>
      <c r="K43" s="99" t="s">
        <v>158</v>
      </c>
      <c r="L43" s="99" t="s">
        <v>158</v>
      </c>
      <c r="M43" s="118" t="s">
        <v>195</v>
      </c>
      <c r="N43" s="118" t="s">
        <v>195</v>
      </c>
      <c r="O43" s="118" t="s">
        <v>195</v>
      </c>
      <c r="P43" s="118" t="s">
        <v>195</v>
      </c>
      <c r="Q43" s="110" t="s">
        <v>299</v>
      </c>
      <c r="R43" s="92" t="s">
        <v>212</v>
      </c>
      <c r="S43" s="120" t="s">
        <v>219</v>
      </c>
    </row>
    <row r="44" spans="1:19" x14ac:dyDescent="0.25">
      <c r="A44" s="89">
        <v>0.43055555555555503</v>
      </c>
      <c r="B44" s="89">
        <v>0.43402777777777701</v>
      </c>
      <c r="C44" s="99" t="s">
        <v>158</v>
      </c>
      <c r="D44" s="84"/>
      <c r="E44" s="110" t="s">
        <v>156</v>
      </c>
      <c r="F44" s="84"/>
      <c r="G44" s="92" t="s">
        <v>151</v>
      </c>
      <c r="I44" s="89">
        <v>0.43055555555555503</v>
      </c>
      <c r="J44" s="122">
        <v>0.43402777777777701</v>
      </c>
      <c r="K44" s="99" t="s">
        <v>158</v>
      </c>
      <c r="L44" s="99" t="s">
        <v>158</v>
      </c>
      <c r="M44" s="118" t="s">
        <v>195</v>
      </c>
      <c r="N44" s="118" t="s">
        <v>195</v>
      </c>
      <c r="O44" s="118" t="s">
        <v>195</v>
      </c>
      <c r="P44" s="118" t="s">
        <v>195</v>
      </c>
      <c r="Q44" s="110" t="s">
        <v>299</v>
      </c>
      <c r="R44" s="92" t="s">
        <v>212</v>
      </c>
      <c r="S44" s="118" t="s">
        <v>195</v>
      </c>
    </row>
    <row r="45" spans="1:19" x14ac:dyDescent="0.25">
      <c r="A45" s="89">
        <v>0.43402777777777701</v>
      </c>
      <c r="B45" s="89">
        <v>0.4375</v>
      </c>
      <c r="C45" s="99" t="s">
        <v>158</v>
      </c>
      <c r="D45" s="84"/>
      <c r="E45" s="110" t="s">
        <v>156</v>
      </c>
      <c r="F45" s="84"/>
      <c r="G45" s="92" t="s">
        <v>151</v>
      </c>
      <c r="I45" s="89">
        <v>0.43402777777777701</v>
      </c>
      <c r="J45" s="122">
        <v>0.4375</v>
      </c>
      <c r="K45" s="99" t="s">
        <v>158</v>
      </c>
      <c r="L45" s="99" t="s">
        <v>158</v>
      </c>
      <c r="M45" s="118" t="s">
        <v>195</v>
      </c>
      <c r="N45" s="118" t="s">
        <v>195</v>
      </c>
      <c r="O45" s="118" t="s">
        <v>195</v>
      </c>
      <c r="P45" s="118" t="s">
        <v>195</v>
      </c>
      <c r="Q45" s="110" t="s">
        <v>299</v>
      </c>
      <c r="R45" s="92" t="s">
        <v>212</v>
      </c>
      <c r="S45" s="118" t="s">
        <v>195</v>
      </c>
    </row>
    <row r="46" spans="1:19" x14ac:dyDescent="0.25">
      <c r="A46" s="89">
        <v>0.4375</v>
      </c>
      <c r="B46" s="89">
        <v>0.44097222222222199</v>
      </c>
      <c r="C46" s="96" t="s">
        <v>283</v>
      </c>
      <c r="D46" s="84"/>
      <c r="E46" s="110" t="s">
        <v>156</v>
      </c>
      <c r="F46" s="84"/>
      <c r="G46" s="92" t="s">
        <v>151</v>
      </c>
      <c r="I46" s="89">
        <v>0.4375</v>
      </c>
      <c r="J46" s="122">
        <v>0.44097222222222199</v>
      </c>
      <c r="K46" s="96" t="s">
        <v>283</v>
      </c>
      <c r="L46" s="118" t="s">
        <v>195</v>
      </c>
      <c r="M46" s="118" t="s">
        <v>195</v>
      </c>
      <c r="N46" s="118" t="s">
        <v>195</v>
      </c>
      <c r="O46" s="118" t="s">
        <v>195</v>
      </c>
      <c r="P46" s="118" t="s">
        <v>195</v>
      </c>
      <c r="Q46" s="110" t="s">
        <v>299</v>
      </c>
      <c r="R46" s="92" t="s">
        <v>212</v>
      </c>
      <c r="S46" s="118" t="s">
        <v>195</v>
      </c>
    </row>
    <row r="47" spans="1:19" x14ac:dyDescent="0.25">
      <c r="A47" s="89">
        <v>0.44097222222222199</v>
      </c>
      <c r="B47" s="89">
        <v>0.44444444444444398</v>
      </c>
      <c r="C47" s="96" t="s">
        <v>283</v>
      </c>
      <c r="D47" s="84"/>
      <c r="E47" s="110" t="s">
        <v>156</v>
      </c>
      <c r="F47" s="84"/>
      <c r="G47" s="92" t="s">
        <v>151</v>
      </c>
      <c r="I47" s="89">
        <v>0.44097222222222199</v>
      </c>
      <c r="J47" s="122">
        <v>0.44444444444444398</v>
      </c>
      <c r="K47" s="96" t="s">
        <v>283</v>
      </c>
      <c r="L47" s="118" t="s">
        <v>195</v>
      </c>
      <c r="M47" s="118" t="s">
        <v>195</v>
      </c>
      <c r="N47" s="118" t="s">
        <v>195</v>
      </c>
      <c r="O47" s="118" t="s">
        <v>195</v>
      </c>
      <c r="P47" s="118" t="s">
        <v>195</v>
      </c>
      <c r="Q47" s="110" t="s">
        <v>299</v>
      </c>
      <c r="R47" s="92" t="s">
        <v>212</v>
      </c>
      <c r="S47" s="118" t="s">
        <v>195</v>
      </c>
    </row>
    <row r="48" spans="1:19" x14ac:dyDescent="0.25">
      <c r="A48" s="89">
        <v>0.44444444444444398</v>
      </c>
      <c r="B48" s="89">
        <v>0.44791666666666602</v>
      </c>
      <c r="C48" s="96" t="s">
        <v>283</v>
      </c>
      <c r="D48" s="84"/>
      <c r="E48" s="110" t="s">
        <v>156</v>
      </c>
      <c r="F48" s="84"/>
      <c r="G48" s="92" t="s">
        <v>151</v>
      </c>
      <c r="I48" s="89">
        <v>0.44444444444444398</v>
      </c>
      <c r="J48" s="122">
        <v>0.44791666666666602</v>
      </c>
      <c r="K48" s="96" t="s">
        <v>283</v>
      </c>
      <c r="L48" s="118" t="s">
        <v>195</v>
      </c>
      <c r="M48" s="118" t="s">
        <v>195</v>
      </c>
      <c r="N48" s="118" t="s">
        <v>195</v>
      </c>
      <c r="O48" s="118" t="s">
        <v>195</v>
      </c>
      <c r="P48" s="118" t="s">
        <v>195</v>
      </c>
      <c r="Q48" s="110" t="s">
        <v>299</v>
      </c>
      <c r="R48" s="92" t="s">
        <v>212</v>
      </c>
      <c r="S48" s="118" t="s">
        <v>195</v>
      </c>
    </row>
    <row r="49" spans="1:19" x14ac:dyDescent="0.25">
      <c r="A49" s="89">
        <v>0.44791666666666602</v>
      </c>
      <c r="B49" s="89">
        <v>0.45138888888888801</v>
      </c>
      <c r="C49" s="96" t="s">
        <v>283</v>
      </c>
      <c r="D49" s="84"/>
      <c r="E49" s="99" t="s">
        <v>158</v>
      </c>
      <c r="F49" s="84"/>
      <c r="G49" s="92" t="s">
        <v>151</v>
      </c>
      <c r="I49" s="89">
        <v>0.44791666666666602</v>
      </c>
      <c r="J49" s="122">
        <v>0.45138888888888801</v>
      </c>
      <c r="K49" s="96" t="s">
        <v>283</v>
      </c>
      <c r="L49" s="118" t="s">
        <v>195</v>
      </c>
      <c r="M49" s="99" t="s">
        <v>158</v>
      </c>
      <c r="N49" s="99" t="s">
        <v>158</v>
      </c>
      <c r="O49" s="118" t="s">
        <v>195</v>
      </c>
      <c r="P49" s="118" t="s">
        <v>195</v>
      </c>
      <c r="Q49" s="118" t="s">
        <v>195</v>
      </c>
      <c r="R49" s="92" t="s">
        <v>212</v>
      </c>
      <c r="S49" s="118" t="s">
        <v>195</v>
      </c>
    </row>
    <row r="50" spans="1:19" x14ac:dyDescent="0.25">
      <c r="A50" s="89">
        <v>0.45138888888888801</v>
      </c>
      <c r="B50" s="89">
        <v>0.45486111111111099</v>
      </c>
      <c r="C50" s="96" t="s">
        <v>283</v>
      </c>
      <c r="D50" s="84"/>
      <c r="E50" s="99" t="s">
        <v>158</v>
      </c>
      <c r="F50" s="84"/>
      <c r="G50" s="96" t="s">
        <v>283</v>
      </c>
      <c r="I50" s="89">
        <v>0.45138888888888801</v>
      </c>
      <c r="J50" s="122">
        <v>0.45486111111111099</v>
      </c>
      <c r="K50" s="96" t="s">
        <v>283</v>
      </c>
      <c r="L50" s="118" t="s">
        <v>195</v>
      </c>
      <c r="M50" s="99" t="s">
        <v>158</v>
      </c>
      <c r="N50" s="99" t="s">
        <v>158</v>
      </c>
      <c r="O50" s="96" t="s">
        <v>283</v>
      </c>
      <c r="P50" s="118" t="s">
        <v>195</v>
      </c>
      <c r="Q50" s="118" t="s">
        <v>195</v>
      </c>
      <c r="R50" s="118" t="s">
        <v>195</v>
      </c>
      <c r="S50" s="118" t="s">
        <v>195</v>
      </c>
    </row>
    <row r="51" spans="1:19" x14ac:dyDescent="0.25">
      <c r="A51" s="89">
        <v>0.45486111111111099</v>
      </c>
      <c r="B51" s="89">
        <v>0.45833333333333298</v>
      </c>
      <c r="C51" s="96" t="s">
        <v>283</v>
      </c>
      <c r="D51" s="84"/>
      <c r="E51" s="99" t="s">
        <v>158</v>
      </c>
      <c r="F51" s="84"/>
      <c r="G51" s="96" t="s">
        <v>283</v>
      </c>
      <c r="I51" s="89">
        <v>0.45486111111111099</v>
      </c>
      <c r="J51" s="122">
        <v>0.45833333333333298</v>
      </c>
      <c r="K51" s="96" t="s">
        <v>283</v>
      </c>
      <c r="L51" s="118" t="s">
        <v>195</v>
      </c>
      <c r="M51" s="99" t="s">
        <v>158</v>
      </c>
      <c r="N51" s="99" t="s">
        <v>158</v>
      </c>
      <c r="O51" s="96" t="s">
        <v>283</v>
      </c>
      <c r="P51" s="118" t="s">
        <v>195</v>
      </c>
      <c r="Q51" s="118" t="s">
        <v>195</v>
      </c>
      <c r="R51" s="118" t="s">
        <v>195</v>
      </c>
      <c r="S51" s="118" t="s">
        <v>195</v>
      </c>
    </row>
    <row r="52" spans="1:19" x14ac:dyDescent="0.25">
      <c r="A52" s="89">
        <v>0.45833333333333331</v>
      </c>
      <c r="B52" s="89">
        <v>0.46180555555555558</v>
      </c>
      <c r="C52" s="96" t="s">
        <v>283</v>
      </c>
      <c r="D52" s="84"/>
      <c r="E52" s="99" t="s">
        <v>158</v>
      </c>
      <c r="F52" s="84"/>
      <c r="G52" s="96" t="s">
        <v>283</v>
      </c>
      <c r="I52" s="89">
        <v>0.45833333333333331</v>
      </c>
      <c r="J52" s="122">
        <v>0.46180555555555558</v>
      </c>
      <c r="K52" s="96" t="s">
        <v>283</v>
      </c>
      <c r="L52" s="118" t="s">
        <v>195</v>
      </c>
      <c r="M52" s="99" t="s">
        <v>158</v>
      </c>
      <c r="N52" s="99" t="s">
        <v>158</v>
      </c>
      <c r="O52" s="96" t="s">
        <v>283</v>
      </c>
      <c r="P52" s="118" t="s">
        <v>195</v>
      </c>
      <c r="Q52" s="118" t="s">
        <v>195</v>
      </c>
      <c r="R52" s="118" t="s">
        <v>195</v>
      </c>
      <c r="S52" s="118" t="s">
        <v>195</v>
      </c>
    </row>
    <row r="53" spans="1:19" x14ac:dyDescent="0.25">
      <c r="A53" s="89">
        <v>0.46180555555555558</v>
      </c>
      <c r="B53" s="89">
        <v>0.46527777777777773</v>
      </c>
      <c r="C53" s="114" t="s">
        <v>238</v>
      </c>
      <c r="D53" s="84"/>
      <c r="E53" s="99" t="s">
        <v>158</v>
      </c>
      <c r="F53" s="84"/>
      <c r="G53" s="96" t="s">
        <v>283</v>
      </c>
      <c r="I53" s="89">
        <v>0.46180555555555558</v>
      </c>
      <c r="J53" s="122">
        <v>0.46527777777777773</v>
      </c>
      <c r="K53" s="118" t="s">
        <v>195</v>
      </c>
      <c r="L53" s="118" t="s">
        <v>195</v>
      </c>
      <c r="M53" s="99" t="s">
        <v>158</v>
      </c>
      <c r="N53" s="99" t="s">
        <v>158</v>
      </c>
      <c r="O53" s="96" t="s">
        <v>283</v>
      </c>
      <c r="P53" s="118" t="s">
        <v>195</v>
      </c>
      <c r="Q53" s="118" t="s">
        <v>195</v>
      </c>
      <c r="R53" s="114" t="s">
        <v>242</v>
      </c>
      <c r="S53" s="118" t="s">
        <v>195</v>
      </c>
    </row>
    <row r="54" spans="1:19" x14ac:dyDescent="0.25">
      <c r="A54" s="89">
        <v>0.46527777777777701</v>
      </c>
      <c r="B54" s="89">
        <v>0.468749999999999</v>
      </c>
      <c r="C54" s="114" t="s">
        <v>238</v>
      </c>
      <c r="D54" s="84"/>
      <c r="E54" s="99" t="s">
        <v>158</v>
      </c>
      <c r="F54" s="84"/>
      <c r="G54" s="96" t="s">
        <v>283</v>
      </c>
      <c r="I54" s="89">
        <v>0.46527777777777701</v>
      </c>
      <c r="J54" s="122">
        <v>0.468749999999999</v>
      </c>
      <c r="K54" s="118" t="s">
        <v>195</v>
      </c>
      <c r="L54" s="118" t="s">
        <v>195</v>
      </c>
      <c r="M54" s="99" t="s">
        <v>158</v>
      </c>
      <c r="N54" s="99" t="s">
        <v>158</v>
      </c>
      <c r="O54" s="96" t="s">
        <v>283</v>
      </c>
      <c r="P54" s="118" t="s">
        <v>195</v>
      </c>
      <c r="Q54" s="118" t="s">
        <v>195</v>
      </c>
      <c r="R54" s="114" t="s">
        <v>242</v>
      </c>
      <c r="S54" s="118" t="s">
        <v>195</v>
      </c>
    </row>
    <row r="55" spans="1:19" x14ac:dyDescent="0.25">
      <c r="A55" s="89">
        <v>0.468749999999999</v>
      </c>
      <c r="B55" s="89">
        <v>0.47222222222222199</v>
      </c>
      <c r="C55" s="114" t="s">
        <v>238</v>
      </c>
      <c r="D55" s="84"/>
      <c r="E55" s="99" t="s">
        <v>158</v>
      </c>
      <c r="F55" s="84"/>
      <c r="G55" s="96" t="s">
        <v>283</v>
      </c>
      <c r="I55" s="89">
        <v>0.468749999999999</v>
      </c>
      <c r="J55" s="122">
        <v>0.47222222222222199</v>
      </c>
      <c r="K55" s="118" t="s">
        <v>195</v>
      </c>
      <c r="L55" s="118" t="s">
        <v>195</v>
      </c>
      <c r="M55" s="99" t="s">
        <v>158</v>
      </c>
      <c r="N55" s="99" t="s">
        <v>158</v>
      </c>
      <c r="O55" s="96" t="s">
        <v>283</v>
      </c>
      <c r="P55" s="118" t="s">
        <v>195</v>
      </c>
      <c r="Q55" s="118" t="s">
        <v>195</v>
      </c>
      <c r="R55" s="114" t="s">
        <v>242</v>
      </c>
      <c r="S55" s="118" t="s">
        <v>195</v>
      </c>
    </row>
    <row r="56" spans="1:19" x14ac:dyDescent="0.25">
      <c r="A56" s="89">
        <v>0.47222222222222199</v>
      </c>
      <c r="B56" s="89">
        <v>0.47569444444444398</v>
      </c>
      <c r="C56" s="92" t="s">
        <v>151</v>
      </c>
      <c r="D56" s="84"/>
      <c r="E56" s="99" t="s">
        <v>158</v>
      </c>
      <c r="F56" s="84"/>
      <c r="G56" s="96" t="s">
        <v>283</v>
      </c>
      <c r="I56" s="89">
        <v>0.47222222222222199</v>
      </c>
      <c r="J56" s="122">
        <v>0.47569444444444398</v>
      </c>
      <c r="K56" s="118" t="s">
        <v>195</v>
      </c>
      <c r="L56" s="118" t="s">
        <v>195</v>
      </c>
      <c r="M56" s="99" t="s">
        <v>158</v>
      </c>
      <c r="N56" s="99" t="s">
        <v>158</v>
      </c>
      <c r="O56" s="96" t="s">
        <v>283</v>
      </c>
      <c r="P56" s="118" t="s">
        <v>195</v>
      </c>
      <c r="Q56" s="118" t="s">
        <v>195</v>
      </c>
      <c r="R56" s="114" t="s">
        <v>242</v>
      </c>
      <c r="S56" s="118" t="s">
        <v>195</v>
      </c>
    </row>
    <row r="57" spans="1:19" x14ac:dyDescent="0.25">
      <c r="A57" s="89">
        <v>0.47569444444444398</v>
      </c>
      <c r="B57" s="89">
        <v>0.47916666666666669</v>
      </c>
      <c r="C57" s="92" t="s">
        <v>151</v>
      </c>
      <c r="D57" s="84"/>
      <c r="E57" s="99" t="s">
        <v>158</v>
      </c>
      <c r="F57" s="84"/>
      <c r="G57" s="110" t="s">
        <v>156</v>
      </c>
      <c r="I57" s="89">
        <v>0.47569444444444398</v>
      </c>
      <c r="J57" s="122">
        <v>0.47916666666666669</v>
      </c>
      <c r="K57" s="118" t="s">
        <v>195</v>
      </c>
      <c r="L57" s="118" t="s">
        <v>195</v>
      </c>
      <c r="M57" s="99" t="s">
        <v>158</v>
      </c>
      <c r="N57" s="99" t="s">
        <v>158</v>
      </c>
      <c r="O57" s="118" t="s">
        <v>195</v>
      </c>
      <c r="P57" s="118" t="s">
        <v>195</v>
      </c>
      <c r="Q57" s="110" t="s">
        <v>300</v>
      </c>
      <c r="R57" s="114" t="s">
        <v>242</v>
      </c>
      <c r="S57" s="118" t="s">
        <v>195</v>
      </c>
    </row>
    <row r="58" spans="1:19" x14ac:dyDescent="0.25">
      <c r="A58" s="89">
        <v>0.47916666666666669</v>
      </c>
      <c r="B58" s="89">
        <v>0.48263888888888801</v>
      </c>
      <c r="C58" s="92" t="s">
        <v>151</v>
      </c>
      <c r="D58" s="84"/>
      <c r="E58" s="96" t="s">
        <v>283</v>
      </c>
      <c r="F58" s="84"/>
      <c r="G58" s="110" t="s">
        <v>156</v>
      </c>
      <c r="I58" s="89">
        <v>0.47916666666666669</v>
      </c>
      <c r="J58" s="122">
        <v>0.48263888888888801</v>
      </c>
      <c r="K58" s="118" t="s">
        <v>195</v>
      </c>
      <c r="L58" s="118" t="s">
        <v>195</v>
      </c>
      <c r="M58" s="96" t="s">
        <v>283</v>
      </c>
      <c r="N58" s="118" t="s">
        <v>195</v>
      </c>
      <c r="O58" s="118" t="s">
        <v>195</v>
      </c>
      <c r="P58" s="118" t="s">
        <v>195</v>
      </c>
      <c r="Q58" s="110" t="s">
        <v>300</v>
      </c>
      <c r="R58" s="114" t="s">
        <v>242</v>
      </c>
      <c r="S58" s="118" t="s">
        <v>195</v>
      </c>
    </row>
    <row r="59" spans="1:19" x14ac:dyDescent="0.25">
      <c r="A59" s="89">
        <v>0.48263888888888801</v>
      </c>
      <c r="B59" s="89">
        <v>0.48611111111110999</v>
      </c>
      <c r="C59" s="92" t="s">
        <v>151</v>
      </c>
      <c r="D59" s="84"/>
      <c r="E59" s="96" t="s">
        <v>283</v>
      </c>
      <c r="F59" s="84"/>
      <c r="G59" s="110" t="s">
        <v>156</v>
      </c>
      <c r="I59" s="89">
        <v>0.48263888888888801</v>
      </c>
      <c r="J59" s="122">
        <v>0.48611111111110999</v>
      </c>
      <c r="K59" s="118" t="s">
        <v>195</v>
      </c>
      <c r="L59" s="118" t="s">
        <v>195</v>
      </c>
      <c r="M59" s="96" t="s">
        <v>283</v>
      </c>
      <c r="N59" s="118" t="s">
        <v>195</v>
      </c>
      <c r="O59" s="118" t="s">
        <v>195</v>
      </c>
      <c r="P59" s="118" t="s">
        <v>195</v>
      </c>
      <c r="Q59" s="110" t="s">
        <v>300</v>
      </c>
      <c r="R59" s="114" t="s">
        <v>242</v>
      </c>
      <c r="S59" s="118" t="s">
        <v>195</v>
      </c>
    </row>
    <row r="60" spans="1:19" x14ac:dyDescent="0.25">
      <c r="A60" s="89">
        <v>0.48611111111110999</v>
      </c>
      <c r="B60" s="89">
        <v>0.48958333333333298</v>
      </c>
      <c r="C60" s="92" t="s">
        <v>151</v>
      </c>
      <c r="D60" s="84"/>
      <c r="E60" s="96" t="s">
        <v>283</v>
      </c>
      <c r="F60" s="84"/>
      <c r="G60" s="110" t="s">
        <v>156</v>
      </c>
      <c r="I60" s="89">
        <v>0.48611111111110999</v>
      </c>
      <c r="J60" s="122">
        <v>0.48958333333333298</v>
      </c>
      <c r="K60" s="118" t="s">
        <v>195</v>
      </c>
      <c r="L60" s="118" t="s">
        <v>195</v>
      </c>
      <c r="M60" s="96" t="s">
        <v>283</v>
      </c>
      <c r="N60" s="118" t="s">
        <v>195</v>
      </c>
      <c r="O60" s="118" t="s">
        <v>195</v>
      </c>
      <c r="P60" s="118" t="s">
        <v>195</v>
      </c>
      <c r="Q60" s="110" t="s">
        <v>300</v>
      </c>
      <c r="R60" s="114" t="s">
        <v>242</v>
      </c>
      <c r="S60" s="118" t="s">
        <v>195</v>
      </c>
    </row>
    <row r="61" spans="1:19" x14ac:dyDescent="0.25">
      <c r="A61" s="89">
        <v>0.48958333333333298</v>
      </c>
      <c r="B61" s="89">
        <v>0.49305555555555503</v>
      </c>
      <c r="C61" s="92" t="s">
        <v>151</v>
      </c>
      <c r="D61" s="84"/>
      <c r="E61" s="96" t="s">
        <v>283</v>
      </c>
      <c r="F61" s="84"/>
      <c r="G61" s="110" t="s">
        <v>156</v>
      </c>
      <c r="I61" s="89">
        <v>0.48958333333333298</v>
      </c>
      <c r="J61" s="122">
        <v>0.49305555555555503</v>
      </c>
      <c r="K61" s="118" t="s">
        <v>195</v>
      </c>
      <c r="L61" s="118" t="s">
        <v>195</v>
      </c>
      <c r="M61" s="96" t="s">
        <v>283</v>
      </c>
      <c r="N61" s="118" t="s">
        <v>195</v>
      </c>
      <c r="O61" s="118" t="s">
        <v>195</v>
      </c>
      <c r="P61" s="118" t="s">
        <v>195</v>
      </c>
      <c r="Q61" s="110" t="s">
        <v>300</v>
      </c>
      <c r="R61" s="114" t="s">
        <v>242</v>
      </c>
      <c r="S61" s="118" t="s">
        <v>195</v>
      </c>
    </row>
    <row r="62" spans="1:19" x14ac:dyDescent="0.25">
      <c r="A62" s="89">
        <v>0.49305555555555503</v>
      </c>
      <c r="B62" s="89">
        <v>0.49652777777777701</v>
      </c>
      <c r="C62" s="92" t="s">
        <v>151</v>
      </c>
      <c r="D62" s="84"/>
      <c r="E62" s="96" t="s">
        <v>283</v>
      </c>
      <c r="F62" s="84"/>
      <c r="G62" s="110" t="s">
        <v>156</v>
      </c>
      <c r="I62" s="89">
        <v>0.49305555555555503</v>
      </c>
      <c r="J62" s="122">
        <v>0.49652777777777701</v>
      </c>
      <c r="K62" s="118" t="s">
        <v>195</v>
      </c>
      <c r="L62" s="118" t="s">
        <v>195</v>
      </c>
      <c r="M62" s="96" t="s">
        <v>283</v>
      </c>
      <c r="N62" s="118" t="s">
        <v>195</v>
      </c>
      <c r="O62" s="118" t="s">
        <v>195</v>
      </c>
      <c r="P62" s="118" t="s">
        <v>195</v>
      </c>
      <c r="Q62" s="110" t="s">
        <v>300</v>
      </c>
      <c r="R62" s="114" t="s">
        <v>242</v>
      </c>
      <c r="S62" s="118" t="s">
        <v>195</v>
      </c>
    </row>
    <row r="63" spans="1:19" x14ac:dyDescent="0.25">
      <c r="A63" s="89">
        <v>0.49652777777777701</v>
      </c>
      <c r="B63" s="89">
        <v>0.499999999999999</v>
      </c>
      <c r="C63" s="92" t="s">
        <v>151</v>
      </c>
      <c r="D63" s="84"/>
      <c r="E63" s="96" t="s">
        <v>283</v>
      </c>
      <c r="F63" s="84"/>
      <c r="G63" s="110" t="s">
        <v>156</v>
      </c>
      <c r="I63" s="89">
        <v>0.49652777777777701</v>
      </c>
      <c r="J63" s="122">
        <v>0.499999999999999</v>
      </c>
      <c r="K63" s="118" t="s">
        <v>195</v>
      </c>
      <c r="L63" s="118" t="s">
        <v>195</v>
      </c>
      <c r="M63" s="96" t="s">
        <v>283</v>
      </c>
      <c r="N63" s="118" t="s">
        <v>195</v>
      </c>
      <c r="O63" s="118" t="s">
        <v>195</v>
      </c>
      <c r="P63" s="118" t="s">
        <v>195</v>
      </c>
      <c r="Q63" s="110" t="s">
        <v>300</v>
      </c>
      <c r="R63" s="114" t="s">
        <v>242</v>
      </c>
      <c r="S63" s="118" t="s">
        <v>195</v>
      </c>
    </row>
    <row r="64" spans="1:19" x14ac:dyDescent="0.25">
      <c r="A64" s="89">
        <v>0.499999999999999</v>
      </c>
      <c r="B64" s="89">
        <v>0.50347222222222099</v>
      </c>
      <c r="C64" s="92" t="s">
        <v>151</v>
      </c>
      <c r="D64" s="84"/>
      <c r="E64" s="96" t="s">
        <v>283</v>
      </c>
      <c r="F64" s="84"/>
      <c r="G64" s="110" t="s">
        <v>156</v>
      </c>
      <c r="I64" s="89">
        <v>0.499999999999999</v>
      </c>
      <c r="J64" s="122">
        <v>0.50347222222222099</v>
      </c>
      <c r="K64" s="118" t="s">
        <v>195</v>
      </c>
      <c r="L64" s="118" t="s">
        <v>195</v>
      </c>
      <c r="M64" s="96" t="s">
        <v>283</v>
      </c>
      <c r="N64" s="118" t="s">
        <v>195</v>
      </c>
      <c r="O64" s="118" t="s">
        <v>195</v>
      </c>
      <c r="P64" s="118" t="s">
        <v>195</v>
      </c>
      <c r="Q64" s="110" t="s">
        <v>300</v>
      </c>
      <c r="R64" s="114" t="s">
        <v>242</v>
      </c>
      <c r="S64" s="118" t="s">
        <v>195</v>
      </c>
    </row>
    <row r="65" spans="1:19" x14ac:dyDescent="0.25">
      <c r="A65" s="89">
        <v>0.50347222222222099</v>
      </c>
      <c r="B65" s="89">
        <v>0.50694444444444398</v>
      </c>
      <c r="C65" s="94" t="s">
        <v>222</v>
      </c>
      <c r="D65" s="84"/>
      <c r="E65" s="94" t="s">
        <v>222</v>
      </c>
      <c r="F65" s="84"/>
      <c r="G65" s="110" t="s">
        <v>156</v>
      </c>
      <c r="I65" s="89">
        <v>0.50347222222222099</v>
      </c>
      <c r="J65" s="122">
        <v>0.50694444444444398</v>
      </c>
      <c r="K65" s="94" t="s">
        <v>222</v>
      </c>
      <c r="L65" s="118" t="s">
        <v>195</v>
      </c>
      <c r="M65" s="94" t="s">
        <v>222</v>
      </c>
      <c r="N65" s="118" t="s">
        <v>195</v>
      </c>
      <c r="O65" s="94" t="s">
        <v>222</v>
      </c>
      <c r="P65" s="118" t="s">
        <v>195</v>
      </c>
      <c r="Q65" s="110" t="s">
        <v>300</v>
      </c>
      <c r="R65" s="118" t="s">
        <v>195</v>
      </c>
      <c r="S65" s="94" t="s">
        <v>222</v>
      </c>
    </row>
    <row r="66" spans="1:19" x14ac:dyDescent="0.25">
      <c r="A66" s="89">
        <v>0.50694444444444398</v>
      </c>
      <c r="B66" s="89">
        <v>0.51041666666666596</v>
      </c>
      <c r="C66" s="94" t="s">
        <v>222</v>
      </c>
      <c r="D66" s="84"/>
      <c r="E66" s="94" t="s">
        <v>222</v>
      </c>
      <c r="F66" s="84"/>
      <c r="G66" s="94" t="s">
        <v>222</v>
      </c>
      <c r="I66" s="89">
        <v>0.50694444444444398</v>
      </c>
      <c r="J66" s="122">
        <v>0.51041666666666596</v>
      </c>
      <c r="K66" s="94" t="s">
        <v>222</v>
      </c>
      <c r="L66" s="118" t="s">
        <v>195</v>
      </c>
      <c r="M66" s="94" t="s">
        <v>222</v>
      </c>
      <c r="N66" s="118" t="s">
        <v>195</v>
      </c>
      <c r="O66" s="94" t="s">
        <v>222</v>
      </c>
      <c r="P66" s="118" t="s">
        <v>195</v>
      </c>
      <c r="Q66" s="118" t="s">
        <v>195</v>
      </c>
      <c r="R66" s="118" t="s">
        <v>195</v>
      </c>
      <c r="S66" s="94" t="s">
        <v>222</v>
      </c>
    </row>
    <row r="67" spans="1:19" x14ac:dyDescent="0.25">
      <c r="A67" s="89">
        <v>0.51041666666666596</v>
      </c>
      <c r="B67" s="89">
        <v>0.51388888888888795</v>
      </c>
      <c r="C67" s="94" t="s">
        <v>222</v>
      </c>
      <c r="D67" s="84"/>
      <c r="E67" s="94" t="s">
        <v>222</v>
      </c>
      <c r="F67" s="84"/>
      <c r="G67" s="94" t="s">
        <v>222</v>
      </c>
      <c r="I67" s="89">
        <v>0.51041666666666596</v>
      </c>
      <c r="J67" s="122">
        <v>0.51388888888888795</v>
      </c>
      <c r="K67" s="94" t="s">
        <v>222</v>
      </c>
      <c r="L67" s="118" t="s">
        <v>195</v>
      </c>
      <c r="M67" s="94" t="s">
        <v>222</v>
      </c>
      <c r="N67" s="118" t="s">
        <v>195</v>
      </c>
      <c r="O67" s="94" t="s">
        <v>222</v>
      </c>
      <c r="P67" s="118" t="s">
        <v>195</v>
      </c>
      <c r="Q67" s="118" t="s">
        <v>195</v>
      </c>
      <c r="R67" s="118" t="s">
        <v>195</v>
      </c>
      <c r="S67" s="94" t="s">
        <v>222</v>
      </c>
    </row>
    <row r="68" spans="1:19" x14ac:dyDescent="0.25">
      <c r="A68" s="89">
        <v>0.51388888888888795</v>
      </c>
      <c r="B68" s="89">
        <v>0.51736111111111005</v>
      </c>
      <c r="C68" s="94" t="s">
        <v>222</v>
      </c>
      <c r="D68" s="84"/>
      <c r="E68" s="94" t="s">
        <v>222</v>
      </c>
      <c r="F68" s="84"/>
      <c r="G68" s="94" t="s">
        <v>222</v>
      </c>
      <c r="I68" s="89">
        <v>0.51388888888888795</v>
      </c>
      <c r="J68" s="122">
        <v>0.51736111111111005</v>
      </c>
      <c r="K68" s="94" t="s">
        <v>222</v>
      </c>
      <c r="L68" s="118" t="s">
        <v>195</v>
      </c>
      <c r="M68" s="94" t="s">
        <v>222</v>
      </c>
      <c r="N68" s="118" t="s">
        <v>195</v>
      </c>
      <c r="O68" s="94" t="s">
        <v>222</v>
      </c>
      <c r="P68" s="118" t="s">
        <v>195</v>
      </c>
      <c r="Q68" s="118" t="s">
        <v>195</v>
      </c>
      <c r="R68" s="118" t="s">
        <v>195</v>
      </c>
      <c r="S68" s="94" t="s">
        <v>222</v>
      </c>
    </row>
    <row r="69" spans="1:19" x14ac:dyDescent="0.25">
      <c r="A69" s="89">
        <v>0.51736111111111005</v>
      </c>
      <c r="B69" s="89">
        <v>0.52083333333333304</v>
      </c>
      <c r="C69" s="94" t="s">
        <v>222</v>
      </c>
      <c r="D69" s="84"/>
      <c r="E69" s="94" t="s">
        <v>222</v>
      </c>
      <c r="F69" s="84"/>
      <c r="G69" s="94" t="s">
        <v>222</v>
      </c>
      <c r="I69" s="89">
        <v>0.51736111111111005</v>
      </c>
      <c r="J69" s="122">
        <v>0.52083333333333304</v>
      </c>
      <c r="K69" s="94" t="s">
        <v>222</v>
      </c>
      <c r="L69" s="118" t="s">
        <v>195</v>
      </c>
      <c r="M69" s="94" t="s">
        <v>222</v>
      </c>
      <c r="N69" s="118" t="s">
        <v>195</v>
      </c>
      <c r="O69" s="94" t="s">
        <v>222</v>
      </c>
      <c r="P69" s="118" t="s">
        <v>195</v>
      </c>
      <c r="Q69" s="118" t="s">
        <v>195</v>
      </c>
      <c r="R69" s="118" t="s">
        <v>195</v>
      </c>
      <c r="S69" s="94" t="s">
        <v>222</v>
      </c>
    </row>
    <row r="70" spans="1:19" x14ac:dyDescent="0.25">
      <c r="A70" s="89">
        <v>0.52083333333333304</v>
      </c>
      <c r="B70" s="89">
        <v>0.52430555555555503</v>
      </c>
      <c r="C70" s="94" t="s">
        <v>222</v>
      </c>
      <c r="D70" s="84"/>
      <c r="E70" s="94" t="s">
        <v>222</v>
      </c>
      <c r="F70" s="84"/>
      <c r="G70" s="94" t="s">
        <v>222</v>
      </c>
      <c r="I70" s="89">
        <v>0.52083333333333304</v>
      </c>
      <c r="J70" s="122">
        <v>0.52430555555555503</v>
      </c>
      <c r="K70" s="94" t="s">
        <v>222</v>
      </c>
      <c r="L70" s="118" t="s">
        <v>195</v>
      </c>
      <c r="M70" s="94" t="s">
        <v>222</v>
      </c>
      <c r="N70" s="118" t="s">
        <v>195</v>
      </c>
      <c r="O70" s="94" t="s">
        <v>222</v>
      </c>
      <c r="P70" s="118" t="s">
        <v>195</v>
      </c>
      <c r="Q70" s="118" t="s">
        <v>195</v>
      </c>
      <c r="R70" s="118" t="s">
        <v>195</v>
      </c>
      <c r="S70" s="94" t="s">
        <v>222</v>
      </c>
    </row>
    <row r="71" spans="1:19" x14ac:dyDescent="0.25">
      <c r="A71" s="89">
        <v>0.52430555555555503</v>
      </c>
      <c r="B71" s="89">
        <v>0.52777777777777701</v>
      </c>
      <c r="C71" s="94" t="s">
        <v>222</v>
      </c>
      <c r="D71" s="84"/>
      <c r="E71" s="94" t="s">
        <v>222</v>
      </c>
      <c r="F71" s="84"/>
      <c r="G71" s="94" t="s">
        <v>222</v>
      </c>
      <c r="I71" s="89">
        <v>0.52430555555555503</v>
      </c>
      <c r="J71" s="122">
        <v>0.52777777777777701</v>
      </c>
      <c r="K71" s="94" t="s">
        <v>222</v>
      </c>
      <c r="L71" s="118" t="s">
        <v>195</v>
      </c>
      <c r="M71" s="94" t="s">
        <v>222</v>
      </c>
      <c r="N71" s="118" t="s">
        <v>195</v>
      </c>
      <c r="O71" s="94" t="s">
        <v>222</v>
      </c>
      <c r="P71" s="118" t="s">
        <v>195</v>
      </c>
      <c r="Q71" s="118" t="s">
        <v>195</v>
      </c>
      <c r="R71" s="118" t="s">
        <v>195</v>
      </c>
      <c r="S71" s="94" t="s">
        <v>222</v>
      </c>
    </row>
    <row r="72" spans="1:19" x14ac:dyDescent="0.25">
      <c r="A72" s="89">
        <v>0.52777777777777701</v>
      </c>
      <c r="B72" s="89">
        <v>0.531249999999999</v>
      </c>
      <c r="C72" s="94" t="s">
        <v>222</v>
      </c>
      <c r="D72" s="84"/>
      <c r="E72" s="94" t="s">
        <v>222</v>
      </c>
      <c r="F72" s="84"/>
      <c r="G72" s="94" t="s">
        <v>222</v>
      </c>
      <c r="I72" s="89">
        <v>0.52777777777777701</v>
      </c>
      <c r="J72" s="122">
        <v>0.531249999999999</v>
      </c>
      <c r="K72" s="94" t="s">
        <v>222</v>
      </c>
      <c r="L72" s="118" t="s">
        <v>195</v>
      </c>
      <c r="M72" s="94" t="s">
        <v>222</v>
      </c>
      <c r="N72" s="118" t="s">
        <v>195</v>
      </c>
      <c r="O72" s="94" t="s">
        <v>222</v>
      </c>
      <c r="P72" s="118" t="s">
        <v>195</v>
      </c>
      <c r="Q72" s="118" t="s">
        <v>195</v>
      </c>
      <c r="R72" s="118" t="s">
        <v>195</v>
      </c>
      <c r="S72" s="94" t="s">
        <v>222</v>
      </c>
    </row>
    <row r="73" spans="1:19" x14ac:dyDescent="0.25">
      <c r="A73" s="89">
        <v>0.531249999999999</v>
      </c>
      <c r="B73" s="89">
        <v>0.53472222222222099</v>
      </c>
      <c r="C73" s="94" t="s">
        <v>223</v>
      </c>
      <c r="D73" s="84"/>
      <c r="E73" s="94" t="s">
        <v>223</v>
      </c>
      <c r="F73" s="84"/>
      <c r="G73" s="94" t="s">
        <v>222</v>
      </c>
      <c r="I73" s="89">
        <v>0.531249999999999</v>
      </c>
      <c r="J73" s="122">
        <v>0.53472222222222099</v>
      </c>
      <c r="K73" s="94" t="s">
        <v>223</v>
      </c>
      <c r="L73" s="94" t="s">
        <v>223</v>
      </c>
      <c r="M73" s="94" t="s">
        <v>223</v>
      </c>
      <c r="N73" s="94" t="s">
        <v>223</v>
      </c>
      <c r="O73" s="94" t="s">
        <v>223</v>
      </c>
      <c r="P73" s="94" t="s">
        <v>223</v>
      </c>
      <c r="Q73" s="94" t="s">
        <v>223</v>
      </c>
      <c r="R73" s="118" t="s">
        <v>195</v>
      </c>
      <c r="S73" s="94" t="s">
        <v>223</v>
      </c>
    </row>
    <row r="74" spans="1:19" x14ac:dyDescent="0.25">
      <c r="A74" s="89">
        <v>0.53472222222222099</v>
      </c>
      <c r="B74" s="89">
        <v>0.53819444444444398</v>
      </c>
      <c r="C74" s="94" t="s">
        <v>223</v>
      </c>
      <c r="D74" s="84"/>
      <c r="E74" s="94" t="s">
        <v>223</v>
      </c>
      <c r="F74" s="84"/>
      <c r="G74" s="94" t="s">
        <v>223</v>
      </c>
      <c r="I74" s="89">
        <v>0.53472222222222099</v>
      </c>
      <c r="J74" s="122">
        <v>0.53819444444444398</v>
      </c>
      <c r="K74" s="94" t="s">
        <v>223</v>
      </c>
      <c r="L74" s="94" t="s">
        <v>223</v>
      </c>
      <c r="M74" s="94" t="s">
        <v>223</v>
      </c>
      <c r="N74" s="94" t="s">
        <v>223</v>
      </c>
      <c r="O74" s="94" t="s">
        <v>223</v>
      </c>
      <c r="P74" s="94" t="s">
        <v>223</v>
      </c>
      <c r="Q74" s="94" t="s">
        <v>223</v>
      </c>
      <c r="R74" s="118" t="s">
        <v>195</v>
      </c>
      <c r="S74" s="94" t="s">
        <v>223</v>
      </c>
    </row>
    <row r="75" spans="1:19" x14ac:dyDescent="0.25">
      <c r="A75" s="89">
        <v>0.53819444444444398</v>
      </c>
      <c r="B75" s="89">
        <v>0.54166666666666596</v>
      </c>
      <c r="C75" s="94" t="s">
        <v>141</v>
      </c>
      <c r="D75" s="84"/>
      <c r="E75" s="94" t="s">
        <v>141</v>
      </c>
      <c r="F75" s="84"/>
      <c r="G75" s="94" t="s">
        <v>223</v>
      </c>
      <c r="I75" s="89">
        <v>0.53819444444444398</v>
      </c>
      <c r="J75" s="122">
        <v>0.54166666666666596</v>
      </c>
      <c r="K75" s="94" t="s">
        <v>141</v>
      </c>
      <c r="L75" s="94" t="s">
        <v>141</v>
      </c>
      <c r="M75" s="94" t="s">
        <v>141</v>
      </c>
      <c r="N75" s="94" t="s">
        <v>141</v>
      </c>
      <c r="O75" s="94" t="s">
        <v>141</v>
      </c>
      <c r="P75" s="94" t="s">
        <v>141</v>
      </c>
      <c r="Q75" s="94" t="s">
        <v>141</v>
      </c>
      <c r="R75" s="94" t="s">
        <v>141</v>
      </c>
      <c r="S75" s="94" t="s">
        <v>141</v>
      </c>
    </row>
    <row r="76" spans="1:19" x14ac:dyDescent="0.25">
      <c r="A76" s="89">
        <v>4.1666666666666664E-2</v>
      </c>
      <c r="B76" s="89">
        <v>4.5138888888888888E-2</v>
      </c>
      <c r="C76" s="94" t="s">
        <v>141</v>
      </c>
      <c r="D76" s="84"/>
      <c r="E76" s="94" t="s">
        <v>141</v>
      </c>
      <c r="F76" s="84"/>
      <c r="G76" s="94" t="s">
        <v>141</v>
      </c>
      <c r="I76" s="89">
        <v>4.1666666666666664E-2</v>
      </c>
      <c r="J76" s="122">
        <v>4.5138888888888888E-2</v>
      </c>
      <c r="K76" s="94" t="s">
        <v>141</v>
      </c>
      <c r="L76" s="94" t="s">
        <v>141</v>
      </c>
      <c r="M76" s="94" t="s">
        <v>141</v>
      </c>
      <c r="N76" s="94" t="s">
        <v>141</v>
      </c>
      <c r="O76" s="94" t="s">
        <v>141</v>
      </c>
      <c r="P76" s="94" t="s">
        <v>141</v>
      </c>
      <c r="Q76" s="94" t="s">
        <v>141</v>
      </c>
      <c r="R76" s="94" t="s">
        <v>141</v>
      </c>
      <c r="S76" s="94" t="s">
        <v>141</v>
      </c>
    </row>
    <row r="77" spans="1:19" x14ac:dyDescent="0.25">
      <c r="A77" s="89">
        <v>4.5138888888888888E-2</v>
      </c>
      <c r="B77" s="89">
        <v>4.8611111111111112E-2</v>
      </c>
      <c r="C77" s="94" t="s">
        <v>141</v>
      </c>
      <c r="D77" s="84"/>
      <c r="E77" s="94" t="s">
        <v>141</v>
      </c>
      <c r="F77" s="84"/>
      <c r="G77" s="94" t="s">
        <v>141</v>
      </c>
      <c r="I77" s="89">
        <v>4.5138888888888888E-2</v>
      </c>
      <c r="J77" s="122">
        <v>4.8611111111111112E-2</v>
      </c>
      <c r="K77" s="94" t="s">
        <v>141</v>
      </c>
      <c r="L77" s="94" t="s">
        <v>141</v>
      </c>
      <c r="M77" s="94" t="s">
        <v>141</v>
      </c>
      <c r="N77" s="94" t="s">
        <v>141</v>
      </c>
      <c r="O77" s="94" t="s">
        <v>141</v>
      </c>
      <c r="P77" s="94" t="s">
        <v>141</v>
      </c>
      <c r="Q77" s="94" t="s">
        <v>141</v>
      </c>
      <c r="R77" s="94" t="s">
        <v>141</v>
      </c>
      <c r="S77" s="94" t="s">
        <v>141</v>
      </c>
    </row>
    <row r="78" spans="1:19" x14ac:dyDescent="0.25">
      <c r="A78" s="126">
        <v>4.8611111111111098E-2</v>
      </c>
      <c r="B78" s="126">
        <v>5.2083333333333301E-2</v>
      </c>
      <c r="D78" s="84"/>
      <c r="F78" s="84"/>
      <c r="G78" s="94" t="s">
        <v>141</v>
      </c>
      <c r="I78" s="89">
        <v>4.8611111111111098E-2</v>
      </c>
      <c r="J78" s="122">
        <v>5.2083333333333301E-2</v>
      </c>
      <c r="K78" s="118"/>
      <c r="L78" s="118"/>
      <c r="M78" s="118"/>
      <c r="N78" s="124"/>
      <c r="O78" s="118"/>
      <c r="P78" s="118"/>
      <c r="Q78" s="118"/>
      <c r="R78" s="118"/>
      <c r="S78" s="118"/>
    </row>
    <row r="79" spans="1:19" x14ac:dyDescent="0.25">
      <c r="A79" s="131"/>
      <c r="B79" s="132"/>
      <c r="H79" s="87"/>
      <c r="K79" s="124"/>
      <c r="L79" s="124"/>
      <c r="M79" s="124"/>
      <c r="N79" s="124"/>
      <c r="O79" s="124"/>
      <c r="P79" s="124"/>
      <c r="Q79" s="124"/>
      <c r="R79" s="124"/>
      <c r="S79" s="118"/>
    </row>
    <row r="80" spans="1:19" x14ac:dyDescent="0.25">
      <c r="A80" s="133"/>
      <c r="B80" s="134"/>
      <c r="K80" s="124"/>
      <c r="L80" s="124"/>
      <c r="M80" s="124"/>
      <c r="N80" s="124"/>
      <c r="O80" s="124"/>
      <c r="P80" s="124"/>
      <c r="Q80" s="124"/>
      <c r="R80" s="124"/>
      <c r="S80" s="124"/>
    </row>
    <row r="81" spans="1:19" x14ac:dyDescent="0.25">
      <c r="A81" s="127"/>
      <c r="B81" s="128"/>
      <c r="K81" s="124"/>
      <c r="L81" s="124"/>
      <c r="M81" s="124"/>
      <c r="N81" s="124"/>
      <c r="O81" s="124"/>
      <c r="P81" s="124"/>
      <c r="Q81" s="124"/>
      <c r="R81" s="124"/>
      <c r="S81" s="124"/>
    </row>
    <row r="82" spans="1:19" x14ac:dyDescent="0.25">
      <c r="A82" s="127"/>
      <c r="B82" s="128"/>
      <c r="K82" s="124"/>
      <c r="L82" s="124"/>
      <c r="M82" s="124"/>
      <c r="N82" s="124"/>
      <c r="O82" s="124"/>
      <c r="P82" s="124"/>
      <c r="Q82" s="124"/>
      <c r="R82" s="124"/>
      <c r="S82" s="124"/>
    </row>
    <row r="83" spans="1:19" x14ac:dyDescent="0.25">
      <c r="A83" s="127"/>
      <c r="B83" s="128"/>
      <c r="I83" t="s">
        <v>152</v>
      </c>
      <c r="K83" s="124" t="s">
        <v>306</v>
      </c>
      <c r="L83" s="124" t="s">
        <v>252</v>
      </c>
      <c r="M83" s="124" t="s">
        <v>306</v>
      </c>
      <c r="N83" s="124" t="s">
        <v>252</v>
      </c>
      <c r="O83" s="124" t="s">
        <v>306</v>
      </c>
      <c r="P83" s="124" t="s">
        <v>252</v>
      </c>
      <c r="Q83" s="124" t="s">
        <v>206</v>
      </c>
      <c r="R83" s="124" t="s">
        <v>196</v>
      </c>
      <c r="S83" s="124" t="s">
        <v>306</v>
      </c>
    </row>
    <row r="84" spans="1:19" x14ac:dyDescent="0.25">
      <c r="A84" s="127"/>
      <c r="B84" s="128"/>
      <c r="K84" s="125"/>
      <c r="L84" s="125"/>
      <c r="M84" s="125"/>
      <c r="N84" s="125"/>
      <c r="O84" s="125"/>
      <c r="P84" s="125"/>
      <c r="Q84" s="125"/>
      <c r="R84" s="125"/>
      <c r="S84" s="124"/>
    </row>
    <row r="85" spans="1:19" x14ac:dyDescent="0.25">
      <c r="A85" s="127"/>
      <c r="B85" s="128"/>
      <c r="K85" s="125"/>
      <c r="L85" s="125"/>
      <c r="M85" s="125"/>
      <c r="N85" s="125"/>
      <c r="O85" s="125"/>
      <c r="P85" s="125"/>
      <c r="Q85" s="125"/>
      <c r="R85" s="125"/>
      <c r="S85" s="125"/>
    </row>
    <row r="86" spans="1:19" x14ac:dyDescent="0.25">
      <c r="A86" s="129"/>
      <c r="B86" s="130"/>
      <c r="S86" s="125"/>
    </row>
  </sheetData>
  <mergeCells count="6">
    <mergeCell ref="S1:S2"/>
    <mergeCell ref="K1:L1"/>
    <mergeCell ref="M1:N1"/>
    <mergeCell ref="O1:P1"/>
    <mergeCell ref="Q1:Q2"/>
    <mergeCell ref="R1:R2"/>
  </mergeCells>
  <pageMargins left="0.7" right="0.7" top="0.75" bottom="0.75" header="0.3" footer="0.3"/>
  <pageSetup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S86"/>
  <sheetViews>
    <sheetView topLeftCell="I1" zoomScale="66" zoomScaleNormal="66" workbookViewId="0">
      <selection activeCell="O2" sqref="O2:P2"/>
    </sheetView>
  </sheetViews>
  <sheetFormatPr defaultRowHeight="15" x14ac:dyDescent="0.25"/>
  <cols>
    <col min="3" max="3" width="36.42578125" bestFit="1" customWidth="1"/>
    <col min="5" max="5" width="36.42578125" bestFit="1" customWidth="1"/>
    <col min="7" max="7" width="40.5703125" bestFit="1" customWidth="1"/>
    <col min="9" max="9" width="11.85546875" bestFit="1" customWidth="1"/>
    <col min="10" max="10" width="11.42578125" bestFit="1" customWidth="1"/>
    <col min="11" max="13" width="40.5703125" bestFit="1" customWidth="1"/>
    <col min="14" max="14" width="49.42578125" bestFit="1" customWidth="1"/>
    <col min="15" max="16" width="40.5703125" bestFit="1" customWidth="1"/>
    <col min="17" max="17" width="44.28515625" bestFit="1" customWidth="1"/>
    <col min="18" max="18" width="26.7109375" bestFit="1" customWidth="1"/>
    <col min="19" max="19" width="31.5703125" bestFit="1" customWidth="1"/>
  </cols>
  <sheetData>
    <row r="1" spans="1:19" ht="13.5" customHeight="1" x14ac:dyDescent="0.25">
      <c r="A1" s="81"/>
      <c r="B1" s="82"/>
      <c r="C1" s="81" t="s">
        <v>134</v>
      </c>
      <c r="D1" s="83"/>
      <c r="E1" s="81" t="s">
        <v>135</v>
      </c>
      <c r="F1" s="83"/>
      <c r="G1" s="81" t="s">
        <v>149</v>
      </c>
      <c r="H1" s="59"/>
      <c r="K1" s="283" t="s">
        <v>134</v>
      </c>
      <c r="L1" s="284"/>
      <c r="M1" s="285" t="s">
        <v>135</v>
      </c>
      <c r="N1" s="286"/>
      <c r="O1" s="287" t="s">
        <v>149</v>
      </c>
      <c r="P1" s="288"/>
      <c r="Q1" s="299" t="s">
        <v>95</v>
      </c>
      <c r="R1" s="289" t="s">
        <v>204</v>
      </c>
      <c r="S1" s="281" t="s">
        <v>18</v>
      </c>
    </row>
    <row r="2" spans="1:19" ht="26.25" x14ac:dyDescent="0.25">
      <c r="A2" s="81"/>
      <c r="B2" s="86"/>
      <c r="C2" s="81"/>
      <c r="D2" s="83"/>
      <c r="E2" s="81"/>
      <c r="F2" s="83"/>
      <c r="G2" s="81"/>
      <c r="H2" s="59"/>
      <c r="K2" s="116" t="s">
        <v>453</v>
      </c>
      <c r="L2" s="117" t="s">
        <v>454</v>
      </c>
      <c r="M2" s="116" t="s">
        <v>453</v>
      </c>
      <c r="N2" s="117" t="s">
        <v>454</v>
      </c>
      <c r="O2" s="116" t="s">
        <v>453</v>
      </c>
      <c r="P2" s="117" t="s">
        <v>454</v>
      </c>
      <c r="Q2" s="300"/>
      <c r="R2" s="289"/>
      <c r="S2" s="281"/>
    </row>
    <row r="3" spans="1:19" x14ac:dyDescent="0.25">
      <c r="A3" s="88" t="s">
        <v>129</v>
      </c>
      <c r="B3" s="88" t="s">
        <v>130</v>
      </c>
      <c r="C3" s="87"/>
      <c r="D3" s="84"/>
      <c r="E3" s="87"/>
      <c r="F3" s="84"/>
      <c r="G3" s="87"/>
      <c r="I3" s="88" t="s">
        <v>129</v>
      </c>
      <c r="J3" s="88" t="s">
        <v>130</v>
      </c>
    </row>
    <row r="4" spans="1:19" x14ac:dyDescent="0.25">
      <c r="A4" s="89">
        <v>0.29166666666666669</v>
      </c>
      <c r="B4" s="89">
        <v>0.2951388888888889</v>
      </c>
      <c r="C4" s="87"/>
      <c r="D4" s="84"/>
      <c r="E4" s="87"/>
      <c r="F4" s="84"/>
      <c r="G4" s="87"/>
      <c r="I4" s="89">
        <v>0.29166666666666669</v>
      </c>
      <c r="J4" s="122">
        <v>0.2951388888888889</v>
      </c>
      <c r="K4" s="87"/>
      <c r="L4" s="87"/>
      <c r="M4" s="87"/>
      <c r="N4" s="87"/>
      <c r="O4" s="87"/>
      <c r="P4" s="87"/>
      <c r="Q4" s="87"/>
      <c r="R4" s="87"/>
      <c r="S4" s="87"/>
    </row>
    <row r="5" spans="1:19" x14ac:dyDescent="0.25">
      <c r="A5" s="89">
        <v>0.2951388888888889</v>
      </c>
      <c r="B5" s="89">
        <v>0.2986111111111111</v>
      </c>
      <c r="C5" s="87"/>
      <c r="D5" s="84"/>
      <c r="E5" s="87"/>
      <c r="F5" s="84"/>
      <c r="G5" s="87"/>
      <c r="I5" s="89">
        <v>0.2951388888888889</v>
      </c>
      <c r="J5" s="122">
        <v>0.2986111111111111</v>
      </c>
      <c r="K5" s="87"/>
      <c r="L5" s="87"/>
      <c r="M5" s="87"/>
      <c r="N5" s="87"/>
      <c r="O5" s="87"/>
      <c r="P5" s="87"/>
      <c r="Q5" s="87"/>
      <c r="R5" s="87"/>
      <c r="S5" s="87"/>
    </row>
    <row r="6" spans="1:19" x14ac:dyDescent="0.25">
      <c r="A6" s="89">
        <v>0.2986111111111111</v>
      </c>
      <c r="B6" s="89">
        <v>0.30208333333333331</v>
      </c>
      <c r="C6" s="87"/>
      <c r="D6" s="84"/>
      <c r="E6" s="87"/>
      <c r="F6" s="84"/>
      <c r="G6" s="87"/>
      <c r="I6" s="89">
        <v>0.2986111111111111</v>
      </c>
      <c r="J6" s="122">
        <v>0.30208333333333331</v>
      </c>
      <c r="K6" s="124"/>
      <c r="L6" s="124"/>
      <c r="M6" s="124"/>
      <c r="N6" s="124"/>
      <c r="O6" s="124"/>
      <c r="P6" s="124"/>
      <c r="Q6" s="124"/>
      <c r="R6" s="124"/>
      <c r="S6" s="124"/>
    </row>
    <row r="7" spans="1:19" x14ac:dyDescent="0.25">
      <c r="A7" s="89">
        <v>0.30208333333333298</v>
      </c>
      <c r="B7" s="89">
        <v>0.30555555555555602</v>
      </c>
      <c r="C7" s="98" t="s">
        <v>136</v>
      </c>
      <c r="D7" s="84"/>
      <c r="E7" s="98" t="s">
        <v>136</v>
      </c>
      <c r="F7" s="84"/>
      <c r="G7" s="98" t="s">
        <v>136</v>
      </c>
      <c r="I7" s="89">
        <v>0.30208333333333298</v>
      </c>
      <c r="J7" s="122">
        <v>0.30555555555555602</v>
      </c>
      <c r="K7" s="98" t="s">
        <v>136</v>
      </c>
      <c r="L7" s="98" t="s">
        <v>136</v>
      </c>
      <c r="M7" s="98" t="s">
        <v>136</v>
      </c>
      <c r="N7" s="98" t="s">
        <v>136</v>
      </c>
      <c r="O7" s="98" t="s">
        <v>136</v>
      </c>
      <c r="P7" s="98" t="s">
        <v>136</v>
      </c>
      <c r="Q7" s="118" t="s">
        <v>195</v>
      </c>
      <c r="R7" s="118" t="s">
        <v>195</v>
      </c>
      <c r="S7" s="98" t="s">
        <v>136</v>
      </c>
    </row>
    <row r="8" spans="1:19" x14ac:dyDescent="0.25">
      <c r="A8" s="89">
        <v>0.30555555555555602</v>
      </c>
      <c r="B8" s="89">
        <v>0.30902777777777801</v>
      </c>
      <c r="C8" s="98" t="s">
        <v>137</v>
      </c>
      <c r="D8" s="84"/>
      <c r="E8" s="98" t="s">
        <v>137</v>
      </c>
      <c r="F8" s="84"/>
      <c r="G8" s="98" t="s">
        <v>137</v>
      </c>
      <c r="I8" s="89">
        <v>0.30555555555555602</v>
      </c>
      <c r="J8" s="122">
        <v>0.30902777777777801</v>
      </c>
      <c r="K8" s="98" t="s">
        <v>137</v>
      </c>
      <c r="L8" s="98" t="s">
        <v>137</v>
      </c>
      <c r="M8" s="98" t="s">
        <v>137</v>
      </c>
      <c r="N8" s="98" t="s">
        <v>137</v>
      </c>
      <c r="O8" s="98" t="s">
        <v>137</v>
      </c>
      <c r="P8" s="98" t="s">
        <v>137</v>
      </c>
      <c r="Q8" s="118" t="s">
        <v>195</v>
      </c>
      <c r="R8" s="118" t="s">
        <v>195</v>
      </c>
      <c r="S8" s="98" t="s">
        <v>137</v>
      </c>
    </row>
    <row r="9" spans="1:19" x14ac:dyDescent="0.25">
      <c r="A9" s="89">
        <v>0.30902777777777801</v>
      </c>
      <c r="B9" s="89">
        <v>0.3125</v>
      </c>
      <c r="C9" s="98" t="s">
        <v>137</v>
      </c>
      <c r="D9" s="84"/>
      <c r="E9" s="98" t="s">
        <v>137</v>
      </c>
      <c r="F9" s="84"/>
      <c r="G9" s="98" t="s">
        <v>137</v>
      </c>
      <c r="I9" s="89">
        <v>0.30902777777777801</v>
      </c>
      <c r="J9" s="122">
        <v>0.3125</v>
      </c>
      <c r="K9" s="98" t="s">
        <v>137</v>
      </c>
      <c r="L9" s="98" t="s">
        <v>137</v>
      </c>
      <c r="M9" s="98" t="s">
        <v>137</v>
      </c>
      <c r="N9" s="98" t="s">
        <v>137</v>
      </c>
      <c r="O9" s="98" t="s">
        <v>137</v>
      </c>
      <c r="P9" s="98" t="s">
        <v>137</v>
      </c>
      <c r="Q9" s="118" t="s">
        <v>195</v>
      </c>
      <c r="R9" s="118" t="s">
        <v>195</v>
      </c>
      <c r="S9" s="98" t="s">
        <v>137</v>
      </c>
    </row>
    <row r="10" spans="1:19" x14ac:dyDescent="0.25">
      <c r="A10" s="89">
        <v>0.3125</v>
      </c>
      <c r="B10" s="89">
        <v>0.31597222222222199</v>
      </c>
      <c r="C10" s="98" t="s">
        <v>137</v>
      </c>
      <c r="D10" s="84"/>
      <c r="E10" s="98" t="s">
        <v>137</v>
      </c>
      <c r="F10" s="84"/>
      <c r="G10" s="98" t="s">
        <v>137</v>
      </c>
      <c r="I10" s="89">
        <v>0.3125</v>
      </c>
      <c r="J10" s="122">
        <v>0.31597222222222199</v>
      </c>
      <c r="K10" s="98" t="s">
        <v>137</v>
      </c>
      <c r="L10" s="98" t="s">
        <v>137</v>
      </c>
      <c r="M10" s="98" t="s">
        <v>137</v>
      </c>
      <c r="N10" s="98" t="s">
        <v>137</v>
      </c>
      <c r="O10" s="98" t="s">
        <v>137</v>
      </c>
      <c r="P10" s="98" t="s">
        <v>137</v>
      </c>
      <c r="Q10" s="118" t="s">
        <v>195</v>
      </c>
      <c r="R10" s="118" t="s">
        <v>195</v>
      </c>
      <c r="S10" s="98" t="s">
        <v>137</v>
      </c>
    </row>
    <row r="11" spans="1:19" x14ac:dyDescent="0.25">
      <c r="A11" s="89">
        <v>0.31597222222222199</v>
      </c>
      <c r="B11" s="89">
        <v>0.31944444444444497</v>
      </c>
      <c r="C11" s="98" t="s">
        <v>137</v>
      </c>
      <c r="D11" s="84"/>
      <c r="E11" s="98" t="s">
        <v>137</v>
      </c>
      <c r="F11" s="84"/>
      <c r="G11" s="98" t="s">
        <v>137</v>
      </c>
      <c r="I11" s="89">
        <v>0.31597222222222199</v>
      </c>
      <c r="J11" s="122">
        <v>0.31944444444444497</v>
      </c>
      <c r="K11" s="98" t="s">
        <v>137</v>
      </c>
      <c r="L11" s="98" t="s">
        <v>137</v>
      </c>
      <c r="M11" s="98" t="s">
        <v>137</v>
      </c>
      <c r="N11" s="98" t="s">
        <v>137</v>
      </c>
      <c r="O11" s="98" t="s">
        <v>137</v>
      </c>
      <c r="P11" s="98" t="s">
        <v>137</v>
      </c>
      <c r="Q11" s="118" t="s">
        <v>195</v>
      </c>
      <c r="R11" s="118" t="s">
        <v>195</v>
      </c>
      <c r="S11" s="98" t="s">
        <v>137</v>
      </c>
    </row>
    <row r="12" spans="1:19" x14ac:dyDescent="0.25">
      <c r="A12" s="89">
        <v>0.31944444444444497</v>
      </c>
      <c r="B12" s="89">
        <v>0.32291666666666702</v>
      </c>
      <c r="C12" s="98" t="s">
        <v>138</v>
      </c>
      <c r="D12" s="84"/>
      <c r="E12" s="98" t="s">
        <v>138</v>
      </c>
      <c r="F12" s="84"/>
      <c r="G12" s="98" t="s">
        <v>138</v>
      </c>
      <c r="I12" s="89">
        <v>0.31944444444444497</v>
      </c>
      <c r="J12" s="122">
        <v>0.32291666666666702</v>
      </c>
      <c r="K12" s="98" t="s">
        <v>138</v>
      </c>
      <c r="L12" s="98" t="s">
        <v>138</v>
      </c>
      <c r="M12" s="98" t="s">
        <v>138</v>
      </c>
      <c r="N12" s="98" t="s">
        <v>138</v>
      </c>
      <c r="O12" s="98" t="s">
        <v>138</v>
      </c>
      <c r="P12" s="98" t="s">
        <v>138</v>
      </c>
      <c r="Q12" s="118" t="s">
        <v>195</v>
      </c>
      <c r="R12" s="118" t="s">
        <v>195</v>
      </c>
      <c r="S12" s="98" t="s">
        <v>138</v>
      </c>
    </row>
    <row r="13" spans="1:19" x14ac:dyDescent="0.25">
      <c r="A13" s="89">
        <v>0.32291666666666702</v>
      </c>
      <c r="B13" s="89">
        <v>0.3263888888888889</v>
      </c>
      <c r="C13" s="98" t="s">
        <v>138</v>
      </c>
      <c r="D13" s="84"/>
      <c r="E13" s="98" t="s">
        <v>138</v>
      </c>
      <c r="F13" s="84"/>
      <c r="G13" s="98" t="s">
        <v>138</v>
      </c>
      <c r="I13" s="89">
        <v>0.32291666666666702</v>
      </c>
      <c r="J13" s="122">
        <v>0.3263888888888889</v>
      </c>
      <c r="K13" s="98" t="s">
        <v>138</v>
      </c>
      <c r="L13" s="98" t="s">
        <v>138</v>
      </c>
      <c r="M13" s="98" t="s">
        <v>138</v>
      </c>
      <c r="N13" s="98" t="s">
        <v>138</v>
      </c>
      <c r="O13" s="98" t="s">
        <v>138</v>
      </c>
      <c r="P13" s="98" t="s">
        <v>138</v>
      </c>
      <c r="Q13" s="118" t="s">
        <v>195</v>
      </c>
      <c r="R13" s="118" t="s">
        <v>195</v>
      </c>
      <c r="S13" s="98" t="s">
        <v>138</v>
      </c>
    </row>
    <row r="14" spans="1:19" x14ac:dyDescent="0.25">
      <c r="A14" s="89">
        <v>0.3263888888888889</v>
      </c>
      <c r="B14" s="89">
        <v>0.3298611111111111</v>
      </c>
      <c r="C14" s="108" t="s">
        <v>220</v>
      </c>
      <c r="D14" s="84"/>
      <c r="E14" s="108" t="s">
        <v>220</v>
      </c>
      <c r="F14" s="84"/>
      <c r="G14" s="108" t="s">
        <v>220</v>
      </c>
      <c r="I14" s="89">
        <v>0.3263888888888889</v>
      </c>
      <c r="J14" s="122">
        <v>0.3298611111111111</v>
      </c>
      <c r="K14" s="108" t="s">
        <v>220</v>
      </c>
      <c r="L14" s="108" t="s">
        <v>220</v>
      </c>
      <c r="M14" s="108" t="s">
        <v>220</v>
      </c>
      <c r="N14" s="108" t="s">
        <v>220</v>
      </c>
      <c r="O14" s="108" t="s">
        <v>220</v>
      </c>
      <c r="P14" s="108" t="s">
        <v>220</v>
      </c>
      <c r="Q14" s="118" t="s">
        <v>195</v>
      </c>
      <c r="R14" s="118" t="s">
        <v>195</v>
      </c>
      <c r="S14" s="120" t="s">
        <v>210</v>
      </c>
    </row>
    <row r="15" spans="1:19" x14ac:dyDescent="0.25">
      <c r="A15" s="89">
        <v>0.3298611111111111</v>
      </c>
      <c r="B15" s="89">
        <v>0.33333333333333331</v>
      </c>
      <c r="C15" s="108" t="s">
        <v>220</v>
      </c>
      <c r="D15" s="84"/>
      <c r="E15" s="108" t="s">
        <v>220</v>
      </c>
      <c r="F15" s="84"/>
      <c r="G15" s="108" t="s">
        <v>220</v>
      </c>
      <c r="I15" s="89">
        <v>0.3298611111111111</v>
      </c>
      <c r="J15" s="122">
        <v>0.33333333333333331</v>
      </c>
      <c r="K15" s="108" t="s">
        <v>220</v>
      </c>
      <c r="L15" s="108" t="s">
        <v>220</v>
      </c>
      <c r="M15" s="108" t="s">
        <v>220</v>
      </c>
      <c r="N15" s="108" t="s">
        <v>220</v>
      </c>
      <c r="O15" s="108" t="s">
        <v>220</v>
      </c>
      <c r="P15" s="108" t="s">
        <v>220</v>
      </c>
      <c r="Q15" s="118" t="s">
        <v>195</v>
      </c>
      <c r="R15" s="118" t="s">
        <v>195</v>
      </c>
      <c r="S15" s="120" t="s">
        <v>210</v>
      </c>
    </row>
    <row r="16" spans="1:19" x14ac:dyDescent="0.25">
      <c r="A16" s="89">
        <v>0.33333333333333331</v>
      </c>
      <c r="B16" s="89">
        <v>0.33680555555555558</v>
      </c>
      <c r="C16" s="108" t="s">
        <v>220</v>
      </c>
      <c r="D16" s="84"/>
      <c r="E16" s="108" t="s">
        <v>220</v>
      </c>
      <c r="F16" s="84"/>
      <c r="G16" s="108" t="s">
        <v>220</v>
      </c>
      <c r="I16" s="89">
        <v>0.33333333333333331</v>
      </c>
      <c r="J16" s="122">
        <v>0.33680555555555558</v>
      </c>
      <c r="K16" s="108" t="s">
        <v>220</v>
      </c>
      <c r="L16" s="108" t="s">
        <v>220</v>
      </c>
      <c r="M16" s="108" t="s">
        <v>220</v>
      </c>
      <c r="N16" s="108" t="s">
        <v>220</v>
      </c>
      <c r="O16" s="108" t="s">
        <v>220</v>
      </c>
      <c r="P16" s="108" t="s">
        <v>220</v>
      </c>
      <c r="Q16" s="118" t="s">
        <v>195</v>
      </c>
      <c r="R16" s="118" t="s">
        <v>195</v>
      </c>
      <c r="S16" s="120" t="s">
        <v>210</v>
      </c>
    </row>
    <row r="17" spans="1:19" x14ac:dyDescent="0.25">
      <c r="A17" s="89">
        <v>0.33680555555555558</v>
      </c>
      <c r="B17" s="89">
        <v>0.34027777777777773</v>
      </c>
      <c r="C17" s="108" t="s">
        <v>220</v>
      </c>
      <c r="D17" s="84"/>
      <c r="E17" s="108" t="s">
        <v>220</v>
      </c>
      <c r="F17" s="84"/>
      <c r="G17" s="108" t="s">
        <v>220</v>
      </c>
      <c r="I17" s="89">
        <v>0.33680555555555558</v>
      </c>
      <c r="J17" s="122">
        <v>0.34027777777777773</v>
      </c>
      <c r="K17" s="108" t="s">
        <v>220</v>
      </c>
      <c r="L17" s="108" t="s">
        <v>220</v>
      </c>
      <c r="M17" s="108" t="s">
        <v>220</v>
      </c>
      <c r="N17" s="108" t="s">
        <v>220</v>
      </c>
      <c r="O17" s="108" t="s">
        <v>220</v>
      </c>
      <c r="P17" s="108" t="s">
        <v>220</v>
      </c>
      <c r="Q17" s="118" t="s">
        <v>195</v>
      </c>
      <c r="R17" s="118" t="s">
        <v>195</v>
      </c>
      <c r="S17" s="120" t="s">
        <v>210</v>
      </c>
    </row>
    <row r="18" spans="1:19" x14ac:dyDescent="0.25">
      <c r="A18" s="89">
        <v>0.34027777777777801</v>
      </c>
      <c r="B18" s="89">
        <v>0.34375</v>
      </c>
      <c r="C18" s="108" t="s">
        <v>220</v>
      </c>
      <c r="D18" s="84"/>
      <c r="E18" s="108" t="s">
        <v>220</v>
      </c>
      <c r="F18" s="84"/>
      <c r="G18" s="108" t="s">
        <v>220</v>
      </c>
      <c r="I18" s="89">
        <v>0.34027777777777801</v>
      </c>
      <c r="J18" s="122">
        <v>0.34375</v>
      </c>
      <c r="K18" s="108" t="s">
        <v>220</v>
      </c>
      <c r="L18" s="108" t="s">
        <v>220</v>
      </c>
      <c r="M18" s="108" t="s">
        <v>220</v>
      </c>
      <c r="N18" s="108" t="s">
        <v>220</v>
      </c>
      <c r="O18" s="108" t="s">
        <v>220</v>
      </c>
      <c r="P18" s="108" t="s">
        <v>220</v>
      </c>
      <c r="Q18" s="118" t="s">
        <v>195</v>
      </c>
      <c r="R18" s="118" t="s">
        <v>195</v>
      </c>
      <c r="S18" s="120" t="s">
        <v>210</v>
      </c>
    </row>
    <row r="19" spans="1:19" x14ac:dyDescent="0.25">
      <c r="A19" s="89">
        <v>0.34375</v>
      </c>
      <c r="B19" s="89">
        <v>0.34722222222222199</v>
      </c>
      <c r="C19" s="108" t="s">
        <v>220</v>
      </c>
      <c r="D19" s="84"/>
      <c r="E19" s="108" t="s">
        <v>220</v>
      </c>
      <c r="F19" s="84"/>
      <c r="G19" s="108" t="s">
        <v>220</v>
      </c>
      <c r="I19" s="89">
        <v>0.34375</v>
      </c>
      <c r="J19" s="122">
        <v>0.34722222222222199</v>
      </c>
      <c r="K19" s="108" t="s">
        <v>220</v>
      </c>
      <c r="L19" s="108" t="s">
        <v>220</v>
      </c>
      <c r="M19" s="108" t="s">
        <v>220</v>
      </c>
      <c r="N19" s="108" t="s">
        <v>220</v>
      </c>
      <c r="O19" s="108" t="s">
        <v>220</v>
      </c>
      <c r="P19" s="108" t="s">
        <v>220</v>
      </c>
      <c r="Q19" s="118" t="s">
        <v>195</v>
      </c>
      <c r="R19" s="118" t="s">
        <v>195</v>
      </c>
      <c r="S19" s="120" t="s">
        <v>210</v>
      </c>
    </row>
    <row r="20" spans="1:19" x14ac:dyDescent="0.25">
      <c r="A20" s="89">
        <v>0.34722222222222199</v>
      </c>
      <c r="B20" s="89">
        <v>0.35069444444444398</v>
      </c>
      <c r="C20" s="108" t="s">
        <v>220</v>
      </c>
      <c r="D20" s="84"/>
      <c r="E20" s="108" t="s">
        <v>220</v>
      </c>
      <c r="F20" s="84"/>
      <c r="G20" s="108" t="s">
        <v>220</v>
      </c>
      <c r="I20" s="89">
        <v>0.34722222222222199</v>
      </c>
      <c r="J20" s="122">
        <v>0.35069444444444398</v>
      </c>
      <c r="K20" s="108" t="s">
        <v>220</v>
      </c>
      <c r="L20" s="108" t="s">
        <v>220</v>
      </c>
      <c r="M20" s="108" t="s">
        <v>220</v>
      </c>
      <c r="N20" s="108" t="s">
        <v>220</v>
      </c>
      <c r="O20" s="108" t="s">
        <v>220</v>
      </c>
      <c r="P20" s="108" t="s">
        <v>220</v>
      </c>
      <c r="Q20" s="118" t="s">
        <v>195</v>
      </c>
      <c r="R20" s="118" t="s">
        <v>195</v>
      </c>
      <c r="S20" s="120" t="s">
        <v>210</v>
      </c>
    </row>
    <row r="21" spans="1:19" x14ac:dyDescent="0.25">
      <c r="A21" s="89">
        <v>0.35069444444444398</v>
      </c>
      <c r="B21" s="89">
        <v>0.35416666666666702</v>
      </c>
      <c r="C21" s="108" t="s">
        <v>220</v>
      </c>
      <c r="D21" s="84"/>
      <c r="E21" s="108" t="s">
        <v>220</v>
      </c>
      <c r="F21" s="84"/>
      <c r="G21" s="108" t="s">
        <v>220</v>
      </c>
      <c r="I21" s="89">
        <v>0.35069444444444398</v>
      </c>
      <c r="J21" s="122">
        <v>0.35416666666666702</v>
      </c>
      <c r="K21" s="108" t="s">
        <v>220</v>
      </c>
      <c r="L21" s="108" t="s">
        <v>220</v>
      </c>
      <c r="M21" s="108" t="s">
        <v>220</v>
      </c>
      <c r="N21" s="108" t="s">
        <v>220</v>
      </c>
      <c r="O21" s="108" t="s">
        <v>220</v>
      </c>
      <c r="P21" s="108" t="s">
        <v>220</v>
      </c>
      <c r="Q21" s="118" t="s">
        <v>195</v>
      </c>
      <c r="R21" s="118" t="s">
        <v>195</v>
      </c>
      <c r="S21" s="120" t="s">
        <v>210</v>
      </c>
    </row>
    <row r="22" spans="1:19" x14ac:dyDescent="0.25">
      <c r="A22" s="89">
        <v>0.35416666666666702</v>
      </c>
      <c r="B22" s="89">
        <v>0.35763888888888901</v>
      </c>
      <c r="C22" s="108" t="s">
        <v>220</v>
      </c>
      <c r="D22" s="84"/>
      <c r="E22" s="108" t="s">
        <v>220</v>
      </c>
      <c r="F22" s="84"/>
      <c r="G22" s="108" t="s">
        <v>220</v>
      </c>
      <c r="I22" s="89">
        <v>0.35416666666666702</v>
      </c>
      <c r="J22" s="122">
        <v>0.35763888888888901</v>
      </c>
      <c r="K22" s="108" t="s">
        <v>220</v>
      </c>
      <c r="L22" s="108" t="s">
        <v>220</v>
      </c>
      <c r="M22" s="108" t="s">
        <v>220</v>
      </c>
      <c r="N22" s="108" t="s">
        <v>220</v>
      </c>
      <c r="O22" s="108" t="s">
        <v>220</v>
      </c>
      <c r="P22" s="108" t="s">
        <v>220</v>
      </c>
      <c r="Q22" s="118" t="s">
        <v>195</v>
      </c>
      <c r="R22" s="118" t="s">
        <v>195</v>
      </c>
      <c r="S22" s="120" t="s">
        <v>210</v>
      </c>
    </row>
    <row r="23" spans="1:19" x14ac:dyDescent="0.25">
      <c r="A23" s="89">
        <v>0.35763888888888901</v>
      </c>
      <c r="B23" s="89">
        <v>0.3611111111111111</v>
      </c>
      <c r="C23" s="108" t="s">
        <v>220</v>
      </c>
      <c r="D23" s="84"/>
      <c r="E23" s="108" t="s">
        <v>220</v>
      </c>
      <c r="F23" s="84"/>
      <c r="G23" s="108" t="s">
        <v>220</v>
      </c>
      <c r="I23" s="89">
        <v>0.35763888888888901</v>
      </c>
      <c r="J23" s="122">
        <v>0.3611111111111111</v>
      </c>
      <c r="K23" s="108" t="s">
        <v>220</v>
      </c>
      <c r="L23" s="108" t="s">
        <v>220</v>
      </c>
      <c r="M23" s="108" t="s">
        <v>220</v>
      </c>
      <c r="N23" s="108" t="s">
        <v>220</v>
      </c>
      <c r="O23" s="108" t="s">
        <v>220</v>
      </c>
      <c r="P23" s="108" t="s">
        <v>220</v>
      </c>
      <c r="Q23" s="118" t="s">
        <v>195</v>
      </c>
      <c r="R23" s="118" t="s">
        <v>195</v>
      </c>
      <c r="S23" s="120" t="s">
        <v>210</v>
      </c>
    </row>
    <row r="24" spans="1:19" x14ac:dyDescent="0.25">
      <c r="A24" s="89">
        <v>0.3611111111111111</v>
      </c>
      <c r="B24" s="89">
        <v>0.36458333333333298</v>
      </c>
      <c r="C24" s="108" t="s">
        <v>220</v>
      </c>
      <c r="D24" s="84"/>
      <c r="E24" s="108" t="s">
        <v>220</v>
      </c>
      <c r="F24" s="84"/>
      <c r="G24" s="108" t="s">
        <v>220</v>
      </c>
      <c r="I24" s="89">
        <v>0.3611111111111111</v>
      </c>
      <c r="J24" s="122">
        <v>0.36458333333333298</v>
      </c>
      <c r="K24" s="108" t="s">
        <v>220</v>
      </c>
      <c r="L24" s="108" t="s">
        <v>220</v>
      </c>
      <c r="M24" s="108" t="s">
        <v>220</v>
      </c>
      <c r="N24" s="108" t="s">
        <v>220</v>
      </c>
      <c r="O24" s="108" t="s">
        <v>220</v>
      </c>
      <c r="P24" s="108" t="s">
        <v>220</v>
      </c>
      <c r="Q24" s="118" t="s">
        <v>195</v>
      </c>
      <c r="R24" s="118" t="s">
        <v>195</v>
      </c>
      <c r="S24" s="120" t="s">
        <v>210</v>
      </c>
    </row>
    <row r="25" spans="1:19" x14ac:dyDescent="0.25">
      <c r="A25" s="89">
        <v>0.36458333333333298</v>
      </c>
      <c r="B25" s="89">
        <v>0.36805555555555558</v>
      </c>
      <c r="C25" s="108" t="s">
        <v>220</v>
      </c>
      <c r="D25" s="84"/>
      <c r="E25" s="108" t="s">
        <v>220</v>
      </c>
      <c r="F25" s="84"/>
      <c r="G25" s="108" t="s">
        <v>220</v>
      </c>
      <c r="I25" s="89">
        <v>0.36458333333333298</v>
      </c>
      <c r="J25" s="122">
        <v>0.36805555555555558</v>
      </c>
      <c r="K25" s="108" t="s">
        <v>220</v>
      </c>
      <c r="L25" s="108" t="s">
        <v>220</v>
      </c>
      <c r="M25" s="108" t="s">
        <v>220</v>
      </c>
      <c r="N25" s="108" t="s">
        <v>220</v>
      </c>
      <c r="O25" s="108" t="s">
        <v>220</v>
      </c>
      <c r="P25" s="108" t="s">
        <v>220</v>
      </c>
      <c r="Q25" s="118" t="s">
        <v>195</v>
      </c>
      <c r="R25" s="118" t="s">
        <v>195</v>
      </c>
      <c r="S25" s="120" t="s">
        <v>210</v>
      </c>
    </row>
    <row r="26" spans="1:19" x14ac:dyDescent="0.25">
      <c r="A26" s="89">
        <v>0.36805555555555558</v>
      </c>
      <c r="B26" s="89">
        <v>0.37152777777777773</v>
      </c>
      <c r="C26" s="111" t="s">
        <v>166</v>
      </c>
      <c r="D26" s="84"/>
      <c r="E26" s="114" t="s">
        <v>238</v>
      </c>
      <c r="F26" s="84"/>
      <c r="G26" s="99" t="s">
        <v>158</v>
      </c>
      <c r="I26" s="89">
        <v>0.36805555555555558</v>
      </c>
      <c r="J26" s="122">
        <v>0.37152777777777773</v>
      </c>
      <c r="K26" s="118" t="s">
        <v>195</v>
      </c>
      <c r="L26" s="111" t="s">
        <v>166</v>
      </c>
      <c r="M26" s="118" t="s">
        <v>195</v>
      </c>
      <c r="N26" s="118" t="s">
        <v>195</v>
      </c>
      <c r="O26" s="99" t="s">
        <v>158</v>
      </c>
      <c r="P26" s="99" t="s">
        <v>158</v>
      </c>
      <c r="Q26" s="118" t="s">
        <v>195</v>
      </c>
      <c r="R26" s="114" t="s">
        <v>241</v>
      </c>
      <c r="S26" s="120" t="s">
        <v>205</v>
      </c>
    </row>
    <row r="27" spans="1:19" x14ac:dyDescent="0.25">
      <c r="A27" s="89">
        <v>0.37152777777777773</v>
      </c>
      <c r="B27" s="89">
        <v>0.375</v>
      </c>
      <c r="C27" s="111" t="s">
        <v>166</v>
      </c>
      <c r="D27" s="84"/>
      <c r="E27" s="114" t="s">
        <v>238</v>
      </c>
      <c r="F27" s="84"/>
      <c r="G27" s="99" t="s">
        <v>158</v>
      </c>
      <c r="I27" s="89">
        <v>0.37152777777777773</v>
      </c>
      <c r="J27" s="122">
        <v>0.375</v>
      </c>
      <c r="K27" s="118" t="s">
        <v>195</v>
      </c>
      <c r="L27" s="111" t="s">
        <v>166</v>
      </c>
      <c r="M27" s="118" t="s">
        <v>195</v>
      </c>
      <c r="N27" s="118" t="s">
        <v>195</v>
      </c>
      <c r="O27" s="99" t="s">
        <v>158</v>
      </c>
      <c r="P27" s="99" t="s">
        <v>158</v>
      </c>
      <c r="Q27" s="118" t="s">
        <v>195</v>
      </c>
      <c r="R27" s="114" t="s">
        <v>241</v>
      </c>
      <c r="S27" s="120" t="s">
        <v>205</v>
      </c>
    </row>
    <row r="28" spans="1:19" x14ac:dyDescent="0.25">
      <c r="A28" s="89">
        <v>0.375</v>
      </c>
      <c r="B28" s="89">
        <v>0.37847222222222199</v>
      </c>
      <c r="C28" s="111" t="s">
        <v>166</v>
      </c>
      <c r="D28" s="84"/>
      <c r="E28" s="114" t="s">
        <v>238</v>
      </c>
      <c r="F28" s="84"/>
      <c r="G28" s="99" t="s">
        <v>158</v>
      </c>
      <c r="I28" s="89">
        <v>0.375</v>
      </c>
      <c r="J28" s="122">
        <v>0.37847222222222199</v>
      </c>
      <c r="K28" s="118" t="s">
        <v>195</v>
      </c>
      <c r="L28" s="111" t="s">
        <v>166</v>
      </c>
      <c r="M28" s="118" t="s">
        <v>195</v>
      </c>
      <c r="N28" s="118" t="s">
        <v>195</v>
      </c>
      <c r="O28" s="99" t="s">
        <v>158</v>
      </c>
      <c r="P28" s="99" t="s">
        <v>158</v>
      </c>
      <c r="Q28" s="118" t="s">
        <v>195</v>
      </c>
      <c r="R28" s="114" t="s">
        <v>241</v>
      </c>
      <c r="S28" s="120" t="s">
        <v>205</v>
      </c>
    </row>
    <row r="29" spans="1:19" x14ac:dyDescent="0.25">
      <c r="A29" s="89">
        <v>0.37847222222222199</v>
      </c>
      <c r="B29" s="89">
        <v>0.38194444444444398</v>
      </c>
      <c r="C29" s="111" t="s">
        <v>166</v>
      </c>
      <c r="D29" s="84"/>
      <c r="E29" s="92" t="s">
        <v>151</v>
      </c>
      <c r="F29" s="84"/>
      <c r="G29" s="99" t="s">
        <v>158</v>
      </c>
      <c r="I29" s="89">
        <v>0.37847222222222199</v>
      </c>
      <c r="J29" s="122">
        <v>0.38194444444444398</v>
      </c>
      <c r="K29" s="118" t="s">
        <v>195</v>
      </c>
      <c r="L29" s="111" t="s">
        <v>166</v>
      </c>
      <c r="M29" s="118" t="s">
        <v>195</v>
      </c>
      <c r="N29" s="118" t="s">
        <v>195</v>
      </c>
      <c r="O29" s="99" t="s">
        <v>158</v>
      </c>
      <c r="P29" s="99" t="s">
        <v>158</v>
      </c>
      <c r="Q29" s="118" t="s">
        <v>195</v>
      </c>
      <c r="R29" s="114" t="s">
        <v>241</v>
      </c>
      <c r="S29" s="120" t="s">
        <v>205</v>
      </c>
    </row>
    <row r="30" spans="1:19" x14ac:dyDescent="0.25">
      <c r="A30" s="89">
        <v>0.38194444444444398</v>
      </c>
      <c r="B30" s="89">
        <v>0.38541666666666702</v>
      </c>
      <c r="C30" s="111" t="s">
        <v>166</v>
      </c>
      <c r="D30" s="84"/>
      <c r="E30" s="92" t="s">
        <v>151</v>
      </c>
      <c r="F30" s="84"/>
      <c r="G30" s="99" t="s">
        <v>158</v>
      </c>
      <c r="I30" s="89">
        <v>0.38194444444444398</v>
      </c>
      <c r="J30" s="122">
        <v>0.38541666666666702</v>
      </c>
      <c r="K30" s="118" t="s">
        <v>195</v>
      </c>
      <c r="L30" s="111" t="s">
        <v>166</v>
      </c>
      <c r="M30" s="118" t="s">
        <v>195</v>
      </c>
      <c r="N30" s="118" t="s">
        <v>195</v>
      </c>
      <c r="O30" s="99" t="s">
        <v>158</v>
      </c>
      <c r="P30" s="99" t="s">
        <v>158</v>
      </c>
      <c r="Q30" s="118" t="s">
        <v>195</v>
      </c>
      <c r="R30" s="114" t="s">
        <v>241</v>
      </c>
      <c r="S30" s="120" t="s">
        <v>205</v>
      </c>
    </row>
    <row r="31" spans="1:19" x14ac:dyDescent="0.25">
      <c r="A31" s="89">
        <v>0.38541666666666702</v>
      </c>
      <c r="B31" s="89">
        <v>0.38888888888888901</v>
      </c>
      <c r="C31" s="111" t="s">
        <v>166</v>
      </c>
      <c r="D31" s="84"/>
      <c r="E31" s="92" t="s">
        <v>151</v>
      </c>
      <c r="F31" s="84"/>
      <c r="G31" s="99" t="s">
        <v>158</v>
      </c>
      <c r="I31" s="89">
        <v>0.38541666666666702</v>
      </c>
      <c r="J31" s="122">
        <v>0.38888888888888901</v>
      </c>
      <c r="K31" s="118" t="s">
        <v>195</v>
      </c>
      <c r="L31" s="111" t="s">
        <v>166</v>
      </c>
      <c r="M31" s="118" t="s">
        <v>195</v>
      </c>
      <c r="N31" s="118" t="s">
        <v>195</v>
      </c>
      <c r="O31" s="99" t="s">
        <v>158</v>
      </c>
      <c r="P31" s="99" t="s">
        <v>158</v>
      </c>
      <c r="Q31" s="118" t="s">
        <v>195</v>
      </c>
      <c r="R31" s="114" t="s">
        <v>241</v>
      </c>
      <c r="S31" s="120" t="s">
        <v>205</v>
      </c>
    </row>
    <row r="32" spans="1:19" x14ac:dyDescent="0.25">
      <c r="A32" s="89">
        <v>0.38888888888888901</v>
      </c>
      <c r="B32" s="89">
        <v>0.39236111111111099</v>
      </c>
      <c r="C32" s="111" t="s">
        <v>166</v>
      </c>
      <c r="D32" s="84"/>
      <c r="E32" s="92" t="s">
        <v>151</v>
      </c>
      <c r="F32" s="84"/>
      <c r="G32" s="99" t="s">
        <v>158</v>
      </c>
      <c r="I32" s="89">
        <v>0.38888888888888901</v>
      </c>
      <c r="J32" s="122">
        <v>0.39236111111111099</v>
      </c>
      <c r="K32" s="118" t="s">
        <v>195</v>
      </c>
      <c r="L32" s="111" t="s">
        <v>166</v>
      </c>
      <c r="M32" s="118" t="s">
        <v>195</v>
      </c>
      <c r="N32" s="118" t="s">
        <v>195</v>
      </c>
      <c r="O32" s="99" t="s">
        <v>158</v>
      </c>
      <c r="P32" s="99" t="s">
        <v>158</v>
      </c>
      <c r="Q32" s="118" t="s">
        <v>195</v>
      </c>
      <c r="R32" s="114" t="s">
        <v>241</v>
      </c>
      <c r="S32" s="120" t="s">
        <v>219</v>
      </c>
    </row>
    <row r="33" spans="1:19" x14ac:dyDescent="0.25">
      <c r="A33" s="89">
        <v>0.39236111111111099</v>
      </c>
      <c r="B33" s="89">
        <v>0.39583333333333298</v>
      </c>
      <c r="C33" s="111" t="s">
        <v>166</v>
      </c>
      <c r="D33" s="84"/>
      <c r="E33" s="92" t="s">
        <v>151</v>
      </c>
      <c r="F33" s="84"/>
      <c r="G33" s="99" t="s">
        <v>158</v>
      </c>
      <c r="I33" s="89">
        <v>0.39236111111111099</v>
      </c>
      <c r="J33" s="122">
        <v>0.39583333333333298</v>
      </c>
      <c r="K33" s="118" t="s">
        <v>195</v>
      </c>
      <c r="L33" s="111" t="s">
        <v>166</v>
      </c>
      <c r="M33" s="118" t="s">
        <v>195</v>
      </c>
      <c r="N33" s="118" t="s">
        <v>195</v>
      </c>
      <c r="O33" s="99" t="s">
        <v>158</v>
      </c>
      <c r="P33" s="99" t="s">
        <v>158</v>
      </c>
      <c r="Q33" s="118" t="s">
        <v>195</v>
      </c>
      <c r="R33" s="114" t="s">
        <v>241</v>
      </c>
      <c r="S33" s="120" t="s">
        <v>219</v>
      </c>
    </row>
    <row r="34" spans="1:19" x14ac:dyDescent="0.25">
      <c r="A34" s="89">
        <v>0.39583333333333298</v>
      </c>
      <c r="B34" s="89">
        <v>0.39930555555555558</v>
      </c>
      <c r="C34" s="111" t="s">
        <v>166</v>
      </c>
      <c r="D34" s="84"/>
      <c r="E34" s="92" t="s">
        <v>151</v>
      </c>
      <c r="F34" s="84"/>
      <c r="G34" s="99" t="s">
        <v>158</v>
      </c>
      <c r="I34" s="89">
        <v>0.39583333333333298</v>
      </c>
      <c r="J34" s="122">
        <v>0.39930555555555558</v>
      </c>
      <c r="K34" s="118" t="s">
        <v>195</v>
      </c>
      <c r="L34" s="111" t="s">
        <v>166</v>
      </c>
      <c r="M34" s="118" t="s">
        <v>195</v>
      </c>
      <c r="N34" s="118" t="s">
        <v>195</v>
      </c>
      <c r="O34" s="99" t="s">
        <v>158</v>
      </c>
      <c r="P34" s="99" t="s">
        <v>158</v>
      </c>
      <c r="Q34" s="118" t="s">
        <v>195</v>
      </c>
      <c r="R34" s="114" t="s">
        <v>241</v>
      </c>
      <c r="S34" s="120" t="s">
        <v>219</v>
      </c>
    </row>
    <row r="35" spans="1:19" x14ac:dyDescent="0.25">
      <c r="A35" s="89">
        <v>0.39930555555555558</v>
      </c>
      <c r="B35" s="89">
        <v>0.40277777777777801</v>
      </c>
      <c r="C35" s="109" t="s">
        <v>139</v>
      </c>
      <c r="D35" s="84"/>
      <c r="E35" s="92" t="s">
        <v>151</v>
      </c>
      <c r="F35" s="84"/>
      <c r="G35" s="109" t="s">
        <v>139</v>
      </c>
      <c r="I35" s="89">
        <v>0.39930555555555558</v>
      </c>
      <c r="J35" s="122">
        <v>0.40277777777777801</v>
      </c>
      <c r="K35" s="109" t="s">
        <v>139</v>
      </c>
      <c r="L35" s="118" t="s">
        <v>195</v>
      </c>
      <c r="M35" s="118" t="s">
        <v>195</v>
      </c>
      <c r="N35" s="118" t="s">
        <v>195</v>
      </c>
      <c r="O35" s="109" t="s">
        <v>139</v>
      </c>
      <c r="P35" s="118" t="s">
        <v>195</v>
      </c>
      <c r="Q35" s="118" t="s">
        <v>195</v>
      </c>
      <c r="R35" s="114" t="s">
        <v>241</v>
      </c>
      <c r="S35" s="120" t="s">
        <v>219</v>
      </c>
    </row>
    <row r="36" spans="1:19" x14ac:dyDescent="0.25">
      <c r="A36" s="89">
        <v>0.40277777777777801</v>
      </c>
      <c r="B36" s="89">
        <v>0.40625</v>
      </c>
      <c r="C36" s="109" t="s">
        <v>139</v>
      </c>
      <c r="D36" s="84"/>
      <c r="E36" s="92" t="s">
        <v>151</v>
      </c>
      <c r="F36" s="84"/>
      <c r="G36" s="109" t="s">
        <v>139</v>
      </c>
      <c r="I36" s="89">
        <v>0.40277777777777801</v>
      </c>
      <c r="J36" s="122">
        <v>0.40625</v>
      </c>
      <c r="K36" s="109" t="s">
        <v>139</v>
      </c>
      <c r="L36" s="118" t="s">
        <v>195</v>
      </c>
      <c r="M36" s="118" t="s">
        <v>195</v>
      </c>
      <c r="N36" s="118" t="s">
        <v>195</v>
      </c>
      <c r="O36" s="109" t="s">
        <v>139</v>
      </c>
      <c r="P36" s="118" t="s">
        <v>195</v>
      </c>
      <c r="Q36" s="118" t="s">
        <v>195</v>
      </c>
      <c r="R36" s="114" t="s">
        <v>241</v>
      </c>
      <c r="S36" s="120" t="s">
        <v>219</v>
      </c>
    </row>
    <row r="37" spans="1:19" x14ac:dyDescent="0.25">
      <c r="A37" s="89">
        <v>0.40625</v>
      </c>
      <c r="B37" s="89">
        <v>0.40972222222222199</v>
      </c>
      <c r="C37" s="99" t="s">
        <v>158</v>
      </c>
      <c r="D37" s="84"/>
      <c r="E37" s="92" t="s">
        <v>151</v>
      </c>
      <c r="F37" s="84"/>
      <c r="G37" s="109" t="s">
        <v>139</v>
      </c>
      <c r="I37" s="89">
        <v>0.40625</v>
      </c>
      <c r="J37" s="122">
        <v>0.40972222222222199</v>
      </c>
      <c r="K37" s="99" t="s">
        <v>158</v>
      </c>
      <c r="L37" s="99" t="s">
        <v>158</v>
      </c>
      <c r="M37" s="118" t="s">
        <v>195</v>
      </c>
      <c r="N37" s="118" t="s">
        <v>195</v>
      </c>
      <c r="O37" s="109" t="s">
        <v>139</v>
      </c>
      <c r="P37" s="118" t="s">
        <v>195</v>
      </c>
      <c r="Q37" s="118" t="s">
        <v>195</v>
      </c>
      <c r="R37" s="114" t="s">
        <v>241</v>
      </c>
      <c r="S37" s="120" t="s">
        <v>219</v>
      </c>
    </row>
    <row r="38" spans="1:19" x14ac:dyDescent="0.25">
      <c r="A38" s="89">
        <v>0.40972222222222199</v>
      </c>
      <c r="B38" s="89">
        <v>0.41319444444444398</v>
      </c>
      <c r="C38" s="99" t="s">
        <v>158</v>
      </c>
      <c r="D38" s="84"/>
      <c r="E38" s="109" t="s">
        <v>139</v>
      </c>
      <c r="F38" s="84"/>
      <c r="G38" s="114" t="s">
        <v>238</v>
      </c>
      <c r="I38" s="89">
        <v>0.40972222222222199</v>
      </c>
      <c r="J38" s="122">
        <v>0.41319444444444398</v>
      </c>
      <c r="K38" s="99" t="s">
        <v>158</v>
      </c>
      <c r="L38" s="99" t="s">
        <v>158</v>
      </c>
      <c r="M38" s="109" t="s">
        <v>139</v>
      </c>
      <c r="N38" s="118" t="s">
        <v>195</v>
      </c>
      <c r="O38" s="118" t="s">
        <v>195</v>
      </c>
      <c r="P38" s="118" t="s">
        <v>195</v>
      </c>
      <c r="Q38" s="118" t="s">
        <v>195</v>
      </c>
      <c r="R38" s="92" t="s">
        <v>212</v>
      </c>
      <c r="S38" s="120" t="s">
        <v>219</v>
      </c>
    </row>
    <row r="39" spans="1:19" x14ac:dyDescent="0.25">
      <c r="A39" s="89">
        <v>0.41319444444444398</v>
      </c>
      <c r="B39" s="89">
        <v>0.41666666666666602</v>
      </c>
      <c r="C39" s="99" t="s">
        <v>158</v>
      </c>
      <c r="D39" s="84"/>
      <c r="E39" s="109" t="s">
        <v>139</v>
      </c>
      <c r="F39" s="84"/>
      <c r="G39" s="114" t="s">
        <v>238</v>
      </c>
      <c r="I39" s="89">
        <v>0.41319444444444398</v>
      </c>
      <c r="J39" s="122">
        <v>0.41666666666666602</v>
      </c>
      <c r="K39" s="99" t="s">
        <v>158</v>
      </c>
      <c r="L39" s="99" t="s">
        <v>158</v>
      </c>
      <c r="M39" s="109" t="s">
        <v>139</v>
      </c>
      <c r="N39" s="118" t="s">
        <v>195</v>
      </c>
      <c r="O39" s="118" t="s">
        <v>195</v>
      </c>
      <c r="P39" s="118" t="s">
        <v>195</v>
      </c>
      <c r="Q39" s="118" t="s">
        <v>195</v>
      </c>
      <c r="R39" s="92" t="s">
        <v>212</v>
      </c>
      <c r="S39" s="120" t="s">
        <v>219</v>
      </c>
    </row>
    <row r="40" spans="1:19" x14ac:dyDescent="0.25">
      <c r="A40" s="89">
        <v>0.41666666666666602</v>
      </c>
      <c r="B40" s="89">
        <v>0.42013888888888901</v>
      </c>
      <c r="C40" s="99" t="s">
        <v>158</v>
      </c>
      <c r="D40" s="84"/>
      <c r="E40" s="111" t="s">
        <v>166</v>
      </c>
      <c r="F40" s="84"/>
      <c r="G40" s="114" t="s">
        <v>238</v>
      </c>
      <c r="I40" s="89">
        <v>0.41666666666666602</v>
      </c>
      <c r="J40" s="122">
        <v>0.42013888888888901</v>
      </c>
      <c r="K40" s="99" t="s">
        <v>158</v>
      </c>
      <c r="L40" s="99" t="s">
        <v>158</v>
      </c>
      <c r="M40" s="118" t="s">
        <v>195</v>
      </c>
      <c r="N40" s="111" t="s">
        <v>166</v>
      </c>
      <c r="O40" s="118" t="s">
        <v>195</v>
      </c>
      <c r="P40" s="118" t="s">
        <v>195</v>
      </c>
      <c r="Q40" s="118" t="s">
        <v>195</v>
      </c>
      <c r="R40" s="92" t="s">
        <v>212</v>
      </c>
      <c r="S40" s="120" t="s">
        <v>219</v>
      </c>
    </row>
    <row r="41" spans="1:19" x14ac:dyDescent="0.25">
      <c r="A41" s="89">
        <v>0.42013888888888901</v>
      </c>
      <c r="B41" s="89">
        <v>0.42361111111111099</v>
      </c>
      <c r="C41" s="99" t="s">
        <v>158</v>
      </c>
      <c r="D41" s="84"/>
      <c r="E41" s="111" t="s">
        <v>166</v>
      </c>
      <c r="F41" s="84"/>
      <c r="G41" s="92" t="s">
        <v>151</v>
      </c>
      <c r="I41" s="89">
        <v>0.42013888888888901</v>
      </c>
      <c r="J41" s="122">
        <v>0.42361111111111099</v>
      </c>
      <c r="K41" s="99" t="s">
        <v>158</v>
      </c>
      <c r="L41" s="99" t="s">
        <v>158</v>
      </c>
      <c r="M41" s="118" t="s">
        <v>195</v>
      </c>
      <c r="N41" s="111" t="s">
        <v>166</v>
      </c>
      <c r="O41" s="118" t="s">
        <v>195</v>
      </c>
      <c r="P41" s="118" t="s">
        <v>195</v>
      </c>
      <c r="Q41" s="118" t="s">
        <v>195</v>
      </c>
      <c r="R41" s="92" t="s">
        <v>212</v>
      </c>
      <c r="S41" s="120" t="s">
        <v>219</v>
      </c>
    </row>
    <row r="42" spans="1:19" x14ac:dyDescent="0.25">
      <c r="A42" s="89">
        <v>0.42361111111111099</v>
      </c>
      <c r="B42" s="89">
        <v>0.42708333333333331</v>
      </c>
      <c r="C42" s="99" t="s">
        <v>158</v>
      </c>
      <c r="D42" s="84"/>
      <c r="E42" s="111" t="s">
        <v>166</v>
      </c>
      <c r="F42" s="84"/>
      <c r="G42" s="92" t="s">
        <v>151</v>
      </c>
      <c r="I42" s="89">
        <v>0.42361111111111099</v>
      </c>
      <c r="J42" s="122">
        <v>0.42708333333333331</v>
      </c>
      <c r="K42" s="99" t="s">
        <v>158</v>
      </c>
      <c r="L42" s="99" t="s">
        <v>158</v>
      </c>
      <c r="M42" s="118" t="s">
        <v>195</v>
      </c>
      <c r="N42" s="111" t="s">
        <v>166</v>
      </c>
      <c r="O42" s="118" t="s">
        <v>195</v>
      </c>
      <c r="P42" s="118" t="s">
        <v>195</v>
      </c>
      <c r="Q42" s="118" t="s">
        <v>195</v>
      </c>
      <c r="R42" s="92" t="s">
        <v>212</v>
      </c>
      <c r="S42" s="120" t="s">
        <v>219</v>
      </c>
    </row>
    <row r="43" spans="1:19" x14ac:dyDescent="0.25">
      <c r="A43" s="89">
        <v>0.4291666666666667</v>
      </c>
      <c r="B43" s="89">
        <v>0.43055555555555503</v>
      </c>
      <c r="C43" s="99" t="s">
        <v>158</v>
      </c>
      <c r="D43" s="84"/>
      <c r="E43" s="111" t="s">
        <v>166</v>
      </c>
      <c r="F43" s="84"/>
      <c r="G43" s="92" t="s">
        <v>151</v>
      </c>
      <c r="I43" s="89">
        <v>0.4291666666666667</v>
      </c>
      <c r="J43" s="122">
        <v>0.43055555555555503</v>
      </c>
      <c r="K43" s="99" t="s">
        <v>158</v>
      </c>
      <c r="L43" s="99" t="s">
        <v>158</v>
      </c>
      <c r="M43" s="118" t="s">
        <v>195</v>
      </c>
      <c r="N43" s="111" t="s">
        <v>166</v>
      </c>
      <c r="O43" s="118" t="s">
        <v>195</v>
      </c>
      <c r="P43" s="118" t="s">
        <v>195</v>
      </c>
      <c r="Q43" s="118" t="s">
        <v>195</v>
      </c>
      <c r="R43" s="92" t="s">
        <v>212</v>
      </c>
      <c r="S43" s="120" t="s">
        <v>219</v>
      </c>
    </row>
    <row r="44" spans="1:19" x14ac:dyDescent="0.25">
      <c r="A44" s="89">
        <v>0.43055555555555503</v>
      </c>
      <c r="B44" s="89">
        <v>0.43402777777777701</v>
      </c>
      <c r="C44" s="99" t="s">
        <v>158</v>
      </c>
      <c r="D44" s="84"/>
      <c r="E44" s="111" t="s">
        <v>166</v>
      </c>
      <c r="F44" s="84"/>
      <c r="G44" s="92" t="s">
        <v>151</v>
      </c>
      <c r="I44" s="89">
        <v>0.43055555555555503</v>
      </c>
      <c r="J44" s="122">
        <v>0.43402777777777701</v>
      </c>
      <c r="K44" s="99" t="s">
        <v>158</v>
      </c>
      <c r="L44" s="99" t="s">
        <v>158</v>
      </c>
      <c r="M44" s="118" t="s">
        <v>195</v>
      </c>
      <c r="N44" s="111" t="s">
        <v>166</v>
      </c>
      <c r="O44" s="118" t="s">
        <v>195</v>
      </c>
      <c r="P44" s="118" t="s">
        <v>195</v>
      </c>
      <c r="Q44" s="118" t="s">
        <v>195</v>
      </c>
      <c r="R44" s="92" t="s">
        <v>212</v>
      </c>
      <c r="S44" s="118" t="s">
        <v>195</v>
      </c>
    </row>
    <row r="45" spans="1:19" x14ac:dyDescent="0.25">
      <c r="A45" s="89">
        <v>0.43402777777777701</v>
      </c>
      <c r="B45" s="89">
        <v>0.4375</v>
      </c>
      <c r="C45" s="99" t="s">
        <v>158</v>
      </c>
      <c r="D45" s="84"/>
      <c r="E45" s="111" t="s">
        <v>166</v>
      </c>
      <c r="F45" s="84"/>
      <c r="G45" s="92" t="s">
        <v>151</v>
      </c>
      <c r="I45" s="89">
        <v>0.43402777777777701</v>
      </c>
      <c r="J45" s="122">
        <v>0.4375</v>
      </c>
      <c r="K45" s="99" t="s">
        <v>158</v>
      </c>
      <c r="L45" s="99" t="s">
        <v>158</v>
      </c>
      <c r="M45" s="118" t="s">
        <v>195</v>
      </c>
      <c r="N45" s="111" t="s">
        <v>166</v>
      </c>
      <c r="O45" s="118" t="s">
        <v>195</v>
      </c>
      <c r="P45" s="118" t="s">
        <v>195</v>
      </c>
      <c r="Q45" s="118" t="s">
        <v>195</v>
      </c>
      <c r="R45" s="92" t="s">
        <v>212</v>
      </c>
      <c r="S45" s="118" t="s">
        <v>195</v>
      </c>
    </row>
    <row r="46" spans="1:19" x14ac:dyDescent="0.25">
      <c r="A46" s="89">
        <v>0.4375</v>
      </c>
      <c r="B46" s="89">
        <v>0.44097222222222199</v>
      </c>
      <c r="C46" s="96" t="s">
        <v>282</v>
      </c>
      <c r="D46" s="84"/>
      <c r="E46" s="111" t="s">
        <v>166</v>
      </c>
      <c r="F46" s="84"/>
      <c r="G46" s="92" t="s">
        <v>151</v>
      </c>
      <c r="I46" s="89">
        <v>0.4375</v>
      </c>
      <c r="J46" s="122">
        <v>0.44097222222222199</v>
      </c>
      <c r="K46" s="96" t="s">
        <v>282</v>
      </c>
      <c r="L46" s="118" t="s">
        <v>195</v>
      </c>
      <c r="M46" s="118" t="s">
        <v>195</v>
      </c>
      <c r="N46" s="111" t="s">
        <v>166</v>
      </c>
      <c r="O46" s="118" t="s">
        <v>195</v>
      </c>
      <c r="P46" s="118" t="s">
        <v>195</v>
      </c>
      <c r="Q46" s="118" t="s">
        <v>195</v>
      </c>
      <c r="R46" s="92" t="s">
        <v>212</v>
      </c>
      <c r="S46" s="118" t="s">
        <v>195</v>
      </c>
    </row>
    <row r="47" spans="1:19" x14ac:dyDescent="0.25">
      <c r="A47" s="89">
        <v>0.44097222222222199</v>
      </c>
      <c r="B47" s="89">
        <v>0.44444444444444398</v>
      </c>
      <c r="C47" s="96" t="s">
        <v>282</v>
      </c>
      <c r="D47" s="84"/>
      <c r="E47" s="111" t="s">
        <v>166</v>
      </c>
      <c r="F47" s="84"/>
      <c r="G47" s="92" t="s">
        <v>151</v>
      </c>
      <c r="I47" s="89">
        <v>0.44097222222222199</v>
      </c>
      <c r="J47" s="122">
        <v>0.44444444444444398</v>
      </c>
      <c r="K47" s="96" t="s">
        <v>282</v>
      </c>
      <c r="L47" s="118" t="s">
        <v>195</v>
      </c>
      <c r="M47" s="118" t="s">
        <v>195</v>
      </c>
      <c r="N47" s="111" t="s">
        <v>166</v>
      </c>
      <c r="O47" s="118" t="s">
        <v>195</v>
      </c>
      <c r="P47" s="118" t="s">
        <v>195</v>
      </c>
      <c r="Q47" s="118" t="s">
        <v>195</v>
      </c>
      <c r="R47" s="92" t="s">
        <v>212</v>
      </c>
      <c r="S47" s="118" t="s">
        <v>195</v>
      </c>
    </row>
    <row r="48" spans="1:19" x14ac:dyDescent="0.25">
      <c r="A48" s="89">
        <v>0.44444444444444398</v>
      </c>
      <c r="B48" s="89">
        <v>0.44791666666666602</v>
      </c>
      <c r="C48" s="96" t="s">
        <v>282</v>
      </c>
      <c r="D48" s="84"/>
      <c r="E48" s="111" t="s">
        <v>166</v>
      </c>
      <c r="F48" s="84"/>
      <c r="G48" s="92" t="s">
        <v>151</v>
      </c>
      <c r="I48" s="89">
        <v>0.44444444444444398</v>
      </c>
      <c r="J48" s="122">
        <v>0.44791666666666602</v>
      </c>
      <c r="K48" s="96" t="s">
        <v>282</v>
      </c>
      <c r="L48" s="118" t="s">
        <v>195</v>
      </c>
      <c r="M48" s="118" t="s">
        <v>195</v>
      </c>
      <c r="N48" s="111" t="s">
        <v>166</v>
      </c>
      <c r="O48" s="118" t="s">
        <v>195</v>
      </c>
      <c r="P48" s="118" t="s">
        <v>195</v>
      </c>
      <c r="Q48" s="118" t="s">
        <v>195</v>
      </c>
      <c r="R48" s="92" t="s">
        <v>212</v>
      </c>
      <c r="S48" s="118" t="s">
        <v>195</v>
      </c>
    </row>
    <row r="49" spans="1:19" x14ac:dyDescent="0.25">
      <c r="A49" s="89">
        <v>0.44791666666666602</v>
      </c>
      <c r="B49" s="89">
        <v>0.45138888888888801</v>
      </c>
      <c r="C49" s="96" t="s">
        <v>282</v>
      </c>
      <c r="D49" s="84"/>
      <c r="E49" s="99" t="s">
        <v>158</v>
      </c>
      <c r="F49" s="84"/>
      <c r="G49" s="92" t="s">
        <v>151</v>
      </c>
      <c r="I49" s="89">
        <v>0.44791666666666602</v>
      </c>
      <c r="J49" s="122">
        <v>0.45138888888888801</v>
      </c>
      <c r="K49" s="96" t="s">
        <v>282</v>
      </c>
      <c r="L49" s="118" t="s">
        <v>195</v>
      </c>
      <c r="M49" s="99" t="s">
        <v>158</v>
      </c>
      <c r="N49" s="99" t="s">
        <v>158</v>
      </c>
      <c r="O49" s="118" t="s">
        <v>195</v>
      </c>
      <c r="P49" s="118" t="s">
        <v>195</v>
      </c>
      <c r="Q49" s="118" t="s">
        <v>195</v>
      </c>
      <c r="R49" s="92" t="s">
        <v>212</v>
      </c>
      <c r="S49" s="118" t="s">
        <v>195</v>
      </c>
    </row>
    <row r="50" spans="1:19" x14ac:dyDescent="0.25">
      <c r="A50" s="89">
        <v>0.45138888888888801</v>
      </c>
      <c r="B50" s="89">
        <v>0.45486111111111099</v>
      </c>
      <c r="C50" s="96" t="s">
        <v>282</v>
      </c>
      <c r="D50" s="84"/>
      <c r="E50" s="99" t="s">
        <v>158</v>
      </c>
      <c r="F50" s="84"/>
      <c r="G50" s="96" t="s">
        <v>282</v>
      </c>
      <c r="I50" s="89">
        <v>0.45138888888888801</v>
      </c>
      <c r="J50" s="122">
        <v>0.45486111111111099</v>
      </c>
      <c r="K50" s="96" t="s">
        <v>282</v>
      </c>
      <c r="L50" s="118" t="s">
        <v>195</v>
      </c>
      <c r="M50" s="99" t="s">
        <v>158</v>
      </c>
      <c r="N50" s="99" t="s">
        <v>158</v>
      </c>
      <c r="O50" s="96" t="s">
        <v>282</v>
      </c>
      <c r="P50" s="118" t="s">
        <v>195</v>
      </c>
      <c r="Q50" s="118" t="s">
        <v>195</v>
      </c>
      <c r="R50" s="118" t="s">
        <v>195</v>
      </c>
      <c r="S50" s="118" t="s">
        <v>195</v>
      </c>
    </row>
    <row r="51" spans="1:19" x14ac:dyDescent="0.25">
      <c r="A51" s="89">
        <v>0.45486111111111099</v>
      </c>
      <c r="B51" s="89">
        <v>0.45833333333333298</v>
      </c>
      <c r="C51" s="96" t="s">
        <v>282</v>
      </c>
      <c r="D51" s="84"/>
      <c r="E51" s="99" t="s">
        <v>158</v>
      </c>
      <c r="F51" s="84"/>
      <c r="G51" s="96" t="s">
        <v>282</v>
      </c>
      <c r="I51" s="89">
        <v>0.45486111111111099</v>
      </c>
      <c r="J51" s="122">
        <v>0.45833333333333298</v>
      </c>
      <c r="K51" s="96" t="s">
        <v>282</v>
      </c>
      <c r="L51" s="118" t="s">
        <v>195</v>
      </c>
      <c r="M51" s="99" t="s">
        <v>158</v>
      </c>
      <c r="N51" s="99" t="s">
        <v>158</v>
      </c>
      <c r="O51" s="96" t="s">
        <v>282</v>
      </c>
      <c r="P51" s="118" t="s">
        <v>195</v>
      </c>
      <c r="Q51" s="118" t="s">
        <v>195</v>
      </c>
      <c r="R51" s="118" t="s">
        <v>195</v>
      </c>
      <c r="S51" s="118" t="s">
        <v>195</v>
      </c>
    </row>
    <row r="52" spans="1:19" x14ac:dyDescent="0.25">
      <c r="A52" s="89">
        <v>0.45833333333333331</v>
      </c>
      <c r="B52" s="89">
        <v>0.46180555555555558</v>
      </c>
      <c r="C52" s="114" t="s">
        <v>238</v>
      </c>
      <c r="D52" s="84"/>
      <c r="E52" s="99" t="s">
        <v>158</v>
      </c>
      <c r="F52" s="84"/>
      <c r="G52" s="96" t="s">
        <v>282</v>
      </c>
      <c r="I52" s="89">
        <v>0.45833333333333331</v>
      </c>
      <c r="J52" s="122">
        <v>0.46180555555555558</v>
      </c>
      <c r="K52" s="118" t="s">
        <v>195</v>
      </c>
      <c r="L52" s="118" t="s">
        <v>195</v>
      </c>
      <c r="M52" s="99" t="s">
        <v>158</v>
      </c>
      <c r="N52" s="99" t="s">
        <v>158</v>
      </c>
      <c r="O52" s="96" t="s">
        <v>282</v>
      </c>
      <c r="P52" s="118" t="s">
        <v>195</v>
      </c>
      <c r="Q52" s="118" t="s">
        <v>195</v>
      </c>
      <c r="R52" s="114" t="s">
        <v>242</v>
      </c>
      <c r="S52" s="118" t="s">
        <v>195</v>
      </c>
    </row>
    <row r="53" spans="1:19" x14ac:dyDescent="0.25">
      <c r="A53" s="89">
        <v>0.46180555555555558</v>
      </c>
      <c r="B53" s="89">
        <v>0.46527777777777773</v>
      </c>
      <c r="C53" s="114" t="s">
        <v>238</v>
      </c>
      <c r="D53" s="84"/>
      <c r="E53" s="99" t="s">
        <v>158</v>
      </c>
      <c r="F53" s="84"/>
      <c r="G53" s="96" t="s">
        <v>282</v>
      </c>
      <c r="I53" s="89">
        <v>0.46180555555555558</v>
      </c>
      <c r="J53" s="122">
        <v>0.46527777777777773</v>
      </c>
      <c r="K53" s="118" t="s">
        <v>195</v>
      </c>
      <c r="L53" s="118" t="s">
        <v>195</v>
      </c>
      <c r="M53" s="99" t="s">
        <v>158</v>
      </c>
      <c r="N53" s="99" t="s">
        <v>158</v>
      </c>
      <c r="O53" s="96" t="s">
        <v>282</v>
      </c>
      <c r="P53" s="118" t="s">
        <v>195</v>
      </c>
      <c r="Q53" s="118" t="s">
        <v>195</v>
      </c>
      <c r="R53" s="114" t="s">
        <v>242</v>
      </c>
      <c r="S53" s="118" t="s">
        <v>195</v>
      </c>
    </row>
    <row r="54" spans="1:19" x14ac:dyDescent="0.25">
      <c r="A54" s="89">
        <v>0.46527777777777701</v>
      </c>
      <c r="B54" s="89">
        <v>0.468749999999999</v>
      </c>
      <c r="C54" s="114" t="s">
        <v>238</v>
      </c>
      <c r="D54" s="84"/>
      <c r="E54" s="99" t="s">
        <v>158</v>
      </c>
      <c r="F54" s="84"/>
      <c r="G54" s="96" t="s">
        <v>282</v>
      </c>
      <c r="I54" s="89">
        <v>0.46527777777777701</v>
      </c>
      <c r="J54" s="122">
        <v>0.468749999999999</v>
      </c>
      <c r="K54" s="118" t="s">
        <v>195</v>
      </c>
      <c r="L54" s="118" t="s">
        <v>195</v>
      </c>
      <c r="M54" s="99" t="s">
        <v>158</v>
      </c>
      <c r="N54" s="99" t="s">
        <v>158</v>
      </c>
      <c r="O54" s="96" t="s">
        <v>282</v>
      </c>
      <c r="P54" s="118" t="s">
        <v>195</v>
      </c>
      <c r="Q54" s="118" t="s">
        <v>195</v>
      </c>
      <c r="R54" s="114" t="s">
        <v>242</v>
      </c>
      <c r="S54" s="118" t="s">
        <v>195</v>
      </c>
    </row>
    <row r="55" spans="1:19" x14ac:dyDescent="0.25">
      <c r="A55" s="89">
        <v>0.468749999999999</v>
      </c>
      <c r="B55" s="89">
        <v>0.47222222222222199</v>
      </c>
      <c r="C55" s="92" t="s">
        <v>151</v>
      </c>
      <c r="D55" s="84"/>
      <c r="E55" s="99" t="s">
        <v>158</v>
      </c>
      <c r="F55" s="84"/>
      <c r="G55" s="96" t="s">
        <v>282</v>
      </c>
      <c r="I55" s="89">
        <v>0.468749999999999</v>
      </c>
      <c r="J55" s="122">
        <v>0.47222222222222199</v>
      </c>
      <c r="K55" s="118" t="s">
        <v>195</v>
      </c>
      <c r="L55" s="118" t="s">
        <v>195</v>
      </c>
      <c r="M55" s="99" t="s">
        <v>158</v>
      </c>
      <c r="N55" s="99" t="s">
        <v>158</v>
      </c>
      <c r="O55" s="96" t="s">
        <v>282</v>
      </c>
      <c r="P55" s="118" t="s">
        <v>195</v>
      </c>
      <c r="Q55" s="118" t="s">
        <v>195</v>
      </c>
      <c r="R55" s="114" t="s">
        <v>242</v>
      </c>
      <c r="S55" s="118" t="s">
        <v>195</v>
      </c>
    </row>
    <row r="56" spans="1:19" x14ac:dyDescent="0.25">
      <c r="A56" s="89">
        <v>0.47222222222222199</v>
      </c>
      <c r="B56" s="89">
        <v>0.47569444444444398</v>
      </c>
      <c r="C56" s="92" t="s">
        <v>151</v>
      </c>
      <c r="D56" s="84"/>
      <c r="E56" s="99" t="s">
        <v>158</v>
      </c>
      <c r="F56" s="84"/>
      <c r="G56" s="111" t="s">
        <v>166</v>
      </c>
      <c r="I56" s="89">
        <v>0.47222222222222199</v>
      </c>
      <c r="J56" s="122">
        <v>0.47569444444444398</v>
      </c>
      <c r="K56" s="118" t="s">
        <v>195</v>
      </c>
      <c r="L56" s="118" t="s">
        <v>195</v>
      </c>
      <c r="M56" s="99" t="s">
        <v>158</v>
      </c>
      <c r="N56" s="99" t="s">
        <v>158</v>
      </c>
      <c r="O56" s="118" t="s">
        <v>195</v>
      </c>
      <c r="P56" s="111" t="s">
        <v>166</v>
      </c>
      <c r="Q56" s="118" t="s">
        <v>195</v>
      </c>
      <c r="R56" s="114" t="s">
        <v>242</v>
      </c>
      <c r="S56" s="118" t="s">
        <v>195</v>
      </c>
    </row>
    <row r="57" spans="1:19" x14ac:dyDescent="0.25">
      <c r="A57" s="89">
        <v>0.47569444444444398</v>
      </c>
      <c r="B57" s="89">
        <v>0.47916666666666669</v>
      </c>
      <c r="C57" s="92" t="s">
        <v>151</v>
      </c>
      <c r="D57" s="84"/>
      <c r="E57" s="99" t="s">
        <v>158</v>
      </c>
      <c r="F57" s="84"/>
      <c r="G57" s="111" t="s">
        <v>166</v>
      </c>
      <c r="I57" s="89">
        <v>0.47569444444444398</v>
      </c>
      <c r="J57" s="122">
        <v>0.47916666666666669</v>
      </c>
      <c r="K57" s="118" t="s">
        <v>195</v>
      </c>
      <c r="L57" s="118" t="s">
        <v>195</v>
      </c>
      <c r="M57" s="99" t="s">
        <v>158</v>
      </c>
      <c r="N57" s="99" t="s">
        <v>158</v>
      </c>
      <c r="O57" s="118" t="s">
        <v>195</v>
      </c>
      <c r="P57" s="111" t="s">
        <v>166</v>
      </c>
      <c r="Q57" s="118" t="s">
        <v>195</v>
      </c>
      <c r="R57" s="114" t="s">
        <v>242</v>
      </c>
      <c r="S57" s="118" t="s">
        <v>195</v>
      </c>
    </row>
    <row r="58" spans="1:19" x14ac:dyDescent="0.25">
      <c r="A58" s="89">
        <v>0.47916666666666669</v>
      </c>
      <c r="B58" s="89">
        <v>0.48263888888888801</v>
      </c>
      <c r="C58" s="92" t="s">
        <v>151</v>
      </c>
      <c r="D58" s="84"/>
      <c r="E58" s="96" t="s">
        <v>282</v>
      </c>
      <c r="F58" s="84"/>
      <c r="G58" s="111" t="s">
        <v>166</v>
      </c>
      <c r="I58" s="89">
        <v>0.47916666666666669</v>
      </c>
      <c r="J58" s="122">
        <v>0.48263888888888801</v>
      </c>
      <c r="K58" s="118" t="s">
        <v>195</v>
      </c>
      <c r="L58" s="118" t="s">
        <v>195</v>
      </c>
      <c r="M58" s="96" t="s">
        <v>282</v>
      </c>
      <c r="N58" s="118" t="s">
        <v>195</v>
      </c>
      <c r="O58" s="118" t="s">
        <v>195</v>
      </c>
      <c r="P58" s="111" t="s">
        <v>166</v>
      </c>
      <c r="Q58" s="118" t="s">
        <v>195</v>
      </c>
      <c r="R58" s="114" t="s">
        <v>242</v>
      </c>
      <c r="S58" s="118" t="s">
        <v>195</v>
      </c>
    </row>
    <row r="59" spans="1:19" x14ac:dyDescent="0.25">
      <c r="A59" s="89">
        <v>0.48263888888888801</v>
      </c>
      <c r="B59" s="89">
        <v>0.48611111111110999</v>
      </c>
      <c r="C59" s="92" t="s">
        <v>151</v>
      </c>
      <c r="D59" s="84"/>
      <c r="E59" s="96" t="s">
        <v>282</v>
      </c>
      <c r="F59" s="84"/>
      <c r="G59" s="111" t="s">
        <v>166</v>
      </c>
      <c r="I59" s="89">
        <v>0.48263888888888801</v>
      </c>
      <c r="J59" s="122">
        <v>0.48611111111110999</v>
      </c>
      <c r="K59" s="118" t="s">
        <v>195</v>
      </c>
      <c r="L59" s="118" t="s">
        <v>195</v>
      </c>
      <c r="M59" s="96" t="s">
        <v>282</v>
      </c>
      <c r="N59" s="118" t="s">
        <v>195</v>
      </c>
      <c r="O59" s="118" t="s">
        <v>195</v>
      </c>
      <c r="P59" s="111" t="s">
        <v>166</v>
      </c>
      <c r="Q59" s="118" t="s">
        <v>195</v>
      </c>
      <c r="R59" s="114" t="s">
        <v>242</v>
      </c>
      <c r="S59" s="118" t="s">
        <v>195</v>
      </c>
    </row>
    <row r="60" spans="1:19" x14ac:dyDescent="0.25">
      <c r="A60" s="89">
        <v>0.48611111111110999</v>
      </c>
      <c r="B60" s="89">
        <v>0.48958333333333298</v>
      </c>
      <c r="C60" s="92" t="s">
        <v>151</v>
      </c>
      <c r="D60" s="84"/>
      <c r="E60" s="96" t="s">
        <v>282</v>
      </c>
      <c r="F60" s="84"/>
      <c r="G60" s="111" t="s">
        <v>166</v>
      </c>
      <c r="I60" s="89">
        <v>0.48611111111110999</v>
      </c>
      <c r="J60" s="122">
        <v>0.48958333333333298</v>
      </c>
      <c r="K60" s="118" t="s">
        <v>195</v>
      </c>
      <c r="L60" s="118" t="s">
        <v>195</v>
      </c>
      <c r="M60" s="96" t="s">
        <v>282</v>
      </c>
      <c r="N60" s="118" t="s">
        <v>195</v>
      </c>
      <c r="O60" s="118" t="s">
        <v>195</v>
      </c>
      <c r="P60" s="111" t="s">
        <v>166</v>
      </c>
      <c r="Q60" s="118" t="s">
        <v>195</v>
      </c>
      <c r="R60" s="114" t="s">
        <v>242</v>
      </c>
      <c r="S60" s="118" t="s">
        <v>195</v>
      </c>
    </row>
    <row r="61" spans="1:19" x14ac:dyDescent="0.25">
      <c r="A61" s="89">
        <v>0.48958333333333298</v>
      </c>
      <c r="B61" s="89">
        <v>0.49305555555555503</v>
      </c>
      <c r="C61" s="92" t="s">
        <v>151</v>
      </c>
      <c r="D61" s="84"/>
      <c r="E61" s="96" t="s">
        <v>282</v>
      </c>
      <c r="F61" s="84"/>
      <c r="G61" s="111" t="s">
        <v>166</v>
      </c>
      <c r="I61" s="89">
        <v>0.48958333333333298</v>
      </c>
      <c r="J61" s="122">
        <v>0.49305555555555503</v>
      </c>
      <c r="K61" s="118" t="s">
        <v>195</v>
      </c>
      <c r="L61" s="118" t="s">
        <v>195</v>
      </c>
      <c r="M61" s="96" t="s">
        <v>282</v>
      </c>
      <c r="N61" s="118" t="s">
        <v>195</v>
      </c>
      <c r="O61" s="118" t="s">
        <v>195</v>
      </c>
      <c r="P61" s="111" t="s">
        <v>166</v>
      </c>
      <c r="Q61" s="118" t="s">
        <v>195</v>
      </c>
      <c r="R61" s="114" t="s">
        <v>242</v>
      </c>
      <c r="S61" s="118" t="s">
        <v>195</v>
      </c>
    </row>
    <row r="62" spans="1:19" x14ac:dyDescent="0.25">
      <c r="A62" s="89">
        <v>0.49305555555555503</v>
      </c>
      <c r="B62" s="89">
        <v>0.49652777777777701</v>
      </c>
      <c r="C62" s="92" t="s">
        <v>151</v>
      </c>
      <c r="D62" s="84"/>
      <c r="E62" s="96" t="s">
        <v>282</v>
      </c>
      <c r="F62" s="84"/>
      <c r="G62" s="111" t="s">
        <v>166</v>
      </c>
      <c r="I62" s="89">
        <v>0.49305555555555503</v>
      </c>
      <c r="J62" s="122">
        <v>0.49652777777777701</v>
      </c>
      <c r="K62" s="118" t="s">
        <v>195</v>
      </c>
      <c r="L62" s="118" t="s">
        <v>195</v>
      </c>
      <c r="M62" s="96" t="s">
        <v>282</v>
      </c>
      <c r="N62" s="118" t="s">
        <v>195</v>
      </c>
      <c r="O62" s="118" t="s">
        <v>195</v>
      </c>
      <c r="P62" s="111" t="s">
        <v>166</v>
      </c>
      <c r="Q62" s="118" t="s">
        <v>195</v>
      </c>
      <c r="R62" s="114" t="s">
        <v>242</v>
      </c>
      <c r="S62" s="118" t="s">
        <v>195</v>
      </c>
    </row>
    <row r="63" spans="1:19" x14ac:dyDescent="0.25">
      <c r="A63" s="89">
        <v>0.49652777777777701</v>
      </c>
      <c r="B63" s="89">
        <v>0.499999999999999</v>
      </c>
      <c r="C63" s="92" t="s">
        <v>151</v>
      </c>
      <c r="D63" s="84"/>
      <c r="E63" s="96" t="s">
        <v>282</v>
      </c>
      <c r="F63" s="84"/>
      <c r="G63" s="111" t="s">
        <v>166</v>
      </c>
      <c r="I63" s="89">
        <v>0.49652777777777701</v>
      </c>
      <c r="J63" s="122">
        <v>0.499999999999999</v>
      </c>
      <c r="K63" s="118" t="s">
        <v>195</v>
      </c>
      <c r="L63" s="118" t="s">
        <v>195</v>
      </c>
      <c r="M63" s="96" t="s">
        <v>282</v>
      </c>
      <c r="N63" s="118" t="s">
        <v>195</v>
      </c>
      <c r="O63" s="118" t="s">
        <v>195</v>
      </c>
      <c r="P63" s="111" t="s">
        <v>166</v>
      </c>
      <c r="Q63" s="118" t="s">
        <v>195</v>
      </c>
      <c r="R63" s="114" t="s">
        <v>242</v>
      </c>
      <c r="S63" s="118" t="s">
        <v>195</v>
      </c>
    </row>
    <row r="64" spans="1:19" x14ac:dyDescent="0.25">
      <c r="A64" s="89">
        <v>0.499999999999999</v>
      </c>
      <c r="B64" s="89">
        <v>0.50347222222222099</v>
      </c>
      <c r="C64" s="94" t="s">
        <v>222</v>
      </c>
      <c r="D64" s="84"/>
      <c r="E64" s="94" t="s">
        <v>222</v>
      </c>
      <c r="F64" s="84"/>
      <c r="G64" s="111" t="s">
        <v>166</v>
      </c>
      <c r="I64" s="89">
        <v>0.499999999999999</v>
      </c>
      <c r="J64" s="122">
        <v>0.50347222222222099</v>
      </c>
      <c r="K64" s="94" t="s">
        <v>222</v>
      </c>
      <c r="L64" s="118" t="s">
        <v>195</v>
      </c>
      <c r="M64" s="94" t="s">
        <v>222</v>
      </c>
      <c r="N64" s="118" t="s">
        <v>195</v>
      </c>
      <c r="O64" s="118" t="s">
        <v>195</v>
      </c>
      <c r="P64" s="111" t="s">
        <v>166</v>
      </c>
      <c r="Q64" s="118" t="s">
        <v>195</v>
      </c>
      <c r="R64" s="118" t="s">
        <v>195</v>
      </c>
      <c r="S64" s="94" t="s">
        <v>222</v>
      </c>
    </row>
    <row r="65" spans="1:19" x14ac:dyDescent="0.25">
      <c r="A65" s="89">
        <v>0.50347222222222099</v>
      </c>
      <c r="B65" s="89">
        <v>0.50694444444444398</v>
      </c>
      <c r="C65" s="94" t="s">
        <v>222</v>
      </c>
      <c r="D65" s="84"/>
      <c r="E65" s="94" t="s">
        <v>222</v>
      </c>
      <c r="F65" s="84"/>
      <c r="G65" s="94" t="s">
        <v>222</v>
      </c>
      <c r="I65" s="89">
        <v>0.50347222222222099</v>
      </c>
      <c r="J65" s="122">
        <v>0.50694444444444398</v>
      </c>
      <c r="K65" s="94" t="s">
        <v>222</v>
      </c>
      <c r="L65" s="118" t="s">
        <v>195</v>
      </c>
      <c r="M65" s="94" t="s">
        <v>222</v>
      </c>
      <c r="N65" s="118" t="s">
        <v>195</v>
      </c>
      <c r="O65" s="94" t="s">
        <v>222</v>
      </c>
      <c r="P65" s="94" t="s">
        <v>222</v>
      </c>
      <c r="Q65" s="94" t="s">
        <v>222</v>
      </c>
      <c r="R65" s="118" t="s">
        <v>195</v>
      </c>
      <c r="S65" s="94" t="s">
        <v>222</v>
      </c>
    </row>
    <row r="66" spans="1:19" x14ac:dyDescent="0.25">
      <c r="A66" s="89">
        <v>0.50694444444444398</v>
      </c>
      <c r="B66" s="89">
        <v>0.51041666666666596</v>
      </c>
      <c r="C66" s="94" t="s">
        <v>222</v>
      </c>
      <c r="D66" s="84"/>
      <c r="E66" s="94" t="s">
        <v>222</v>
      </c>
      <c r="F66" s="84"/>
      <c r="G66" s="94" t="s">
        <v>222</v>
      </c>
      <c r="I66" s="89">
        <v>0.50694444444444398</v>
      </c>
      <c r="J66" s="122">
        <v>0.51041666666666596</v>
      </c>
      <c r="K66" s="94" t="s">
        <v>222</v>
      </c>
      <c r="L66" s="118" t="s">
        <v>195</v>
      </c>
      <c r="M66" s="94" t="s">
        <v>222</v>
      </c>
      <c r="N66" s="118" t="s">
        <v>195</v>
      </c>
      <c r="O66" s="94" t="s">
        <v>222</v>
      </c>
      <c r="P66" s="94" t="s">
        <v>222</v>
      </c>
      <c r="Q66" s="94" t="s">
        <v>222</v>
      </c>
      <c r="R66" s="118" t="s">
        <v>195</v>
      </c>
      <c r="S66" s="94" t="s">
        <v>222</v>
      </c>
    </row>
    <row r="67" spans="1:19" x14ac:dyDescent="0.25">
      <c r="A67" s="89">
        <v>0.51041666666666596</v>
      </c>
      <c r="B67" s="89">
        <v>0.51388888888888795</v>
      </c>
      <c r="C67" s="94" t="s">
        <v>222</v>
      </c>
      <c r="D67" s="84"/>
      <c r="E67" s="94" t="s">
        <v>222</v>
      </c>
      <c r="F67" s="84"/>
      <c r="G67" s="94" t="s">
        <v>222</v>
      </c>
      <c r="I67" s="89">
        <v>0.51041666666666596</v>
      </c>
      <c r="J67" s="122">
        <v>0.51388888888888795</v>
      </c>
      <c r="K67" s="94" t="s">
        <v>222</v>
      </c>
      <c r="L67" s="118" t="s">
        <v>195</v>
      </c>
      <c r="M67" s="94" t="s">
        <v>222</v>
      </c>
      <c r="N67" s="118" t="s">
        <v>195</v>
      </c>
      <c r="O67" s="94" t="s">
        <v>222</v>
      </c>
      <c r="P67" s="94" t="s">
        <v>222</v>
      </c>
      <c r="Q67" s="94" t="s">
        <v>222</v>
      </c>
      <c r="R67" s="118" t="s">
        <v>195</v>
      </c>
      <c r="S67" s="94" t="s">
        <v>222</v>
      </c>
    </row>
    <row r="68" spans="1:19" x14ac:dyDescent="0.25">
      <c r="A68" s="89">
        <v>0.51388888888888795</v>
      </c>
      <c r="B68" s="89">
        <v>0.51736111111111005</v>
      </c>
      <c r="C68" s="94" t="s">
        <v>222</v>
      </c>
      <c r="D68" s="84"/>
      <c r="E68" s="94" t="s">
        <v>222</v>
      </c>
      <c r="F68" s="84"/>
      <c r="G68" s="94" t="s">
        <v>222</v>
      </c>
      <c r="I68" s="89">
        <v>0.51388888888888795</v>
      </c>
      <c r="J68" s="122">
        <v>0.51736111111111005</v>
      </c>
      <c r="K68" s="94" t="s">
        <v>222</v>
      </c>
      <c r="L68" s="118" t="s">
        <v>195</v>
      </c>
      <c r="M68" s="94" t="s">
        <v>222</v>
      </c>
      <c r="N68" s="118" t="s">
        <v>195</v>
      </c>
      <c r="O68" s="94" t="s">
        <v>222</v>
      </c>
      <c r="P68" s="94" t="s">
        <v>222</v>
      </c>
      <c r="Q68" s="94" t="s">
        <v>222</v>
      </c>
      <c r="R68" s="118" t="s">
        <v>195</v>
      </c>
      <c r="S68" s="94" t="s">
        <v>222</v>
      </c>
    </row>
    <row r="69" spans="1:19" x14ac:dyDescent="0.25">
      <c r="A69" s="89">
        <v>0.51736111111111005</v>
      </c>
      <c r="B69" s="89">
        <v>0.52083333333333304</v>
      </c>
      <c r="C69" s="94" t="s">
        <v>222</v>
      </c>
      <c r="D69" s="84"/>
      <c r="E69" s="94" t="s">
        <v>222</v>
      </c>
      <c r="F69" s="84"/>
      <c r="G69" s="94" t="s">
        <v>222</v>
      </c>
      <c r="I69" s="89">
        <v>0.51736111111111005</v>
      </c>
      <c r="J69" s="122">
        <v>0.52083333333333304</v>
      </c>
      <c r="K69" s="94" t="s">
        <v>222</v>
      </c>
      <c r="L69" s="118" t="s">
        <v>195</v>
      </c>
      <c r="M69" s="94" t="s">
        <v>222</v>
      </c>
      <c r="N69" s="118" t="s">
        <v>195</v>
      </c>
      <c r="O69" s="94" t="s">
        <v>222</v>
      </c>
      <c r="P69" s="94" t="s">
        <v>222</v>
      </c>
      <c r="Q69" s="94" t="s">
        <v>222</v>
      </c>
      <c r="R69" s="118" t="s">
        <v>195</v>
      </c>
      <c r="S69" s="94" t="s">
        <v>222</v>
      </c>
    </row>
    <row r="70" spans="1:19" x14ac:dyDescent="0.25">
      <c r="A70" s="89">
        <v>0.52083333333333304</v>
      </c>
      <c r="B70" s="89">
        <v>0.52430555555555503</v>
      </c>
      <c r="C70" s="94" t="s">
        <v>222</v>
      </c>
      <c r="D70" s="84"/>
      <c r="E70" s="94" t="s">
        <v>222</v>
      </c>
      <c r="F70" s="84"/>
      <c r="G70" s="94" t="s">
        <v>222</v>
      </c>
      <c r="I70" s="89">
        <v>0.52083333333333304</v>
      </c>
      <c r="J70" s="122">
        <v>0.52430555555555503</v>
      </c>
      <c r="K70" s="94" t="s">
        <v>222</v>
      </c>
      <c r="L70" s="118" t="s">
        <v>195</v>
      </c>
      <c r="M70" s="94" t="s">
        <v>222</v>
      </c>
      <c r="N70" s="118" t="s">
        <v>195</v>
      </c>
      <c r="O70" s="94" t="s">
        <v>222</v>
      </c>
      <c r="P70" s="94" t="s">
        <v>222</v>
      </c>
      <c r="Q70" s="94" t="s">
        <v>222</v>
      </c>
      <c r="R70" s="118" t="s">
        <v>195</v>
      </c>
      <c r="S70" s="94" t="s">
        <v>222</v>
      </c>
    </row>
    <row r="71" spans="1:19" x14ac:dyDescent="0.25">
      <c r="A71" s="89">
        <v>0.52430555555555503</v>
      </c>
      <c r="B71" s="89">
        <v>0.52777777777777701</v>
      </c>
      <c r="C71" s="94" t="s">
        <v>222</v>
      </c>
      <c r="D71" s="84"/>
      <c r="E71" s="94" t="s">
        <v>222</v>
      </c>
      <c r="F71" s="84"/>
      <c r="G71" s="94" t="s">
        <v>222</v>
      </c>
      <c r="I71" s="89">
        <v>0.52430555555555503</v>
      </c>
      <c r="J71" s="122">
        <v>0.52777777777777701</v>
      </c>
      <c r="K71" s="94" t="s">
        <v>222</v>
      </c>
      <c r="L71" s="118" t="s">
        <v>195</v>
      </c>
      <c r="M71" s="94" t="s">
        <v>222</v>
      </c>
      <c r="N71" s="118" t="s">
        <v>195</v>
      </c>
      <c r="O71" s="94" t="s">
        <v>222</v>
      </c>
      <c r="P71" s="94" t="s">
        <v>222</v>
      </c>
      <c r="Q71" s="94" t="s">
        <v>222</v>
      </c>
      <c r="R71" s="118" t="s">
        <v>195</v>
      </c>
      <c r="S71" s="94" t="s">
        <v>222</v>
      </c>
    </row>
    <row r="72" spans="1:19" x14ac:dyDescent="0.25">
      <c r="A72" s="89">
        <v>0.52777777777777701</v>
      </c>
      <c r="B72" s="89">
        <v>0.531249999999999</v>
      </c>
      <c r="C72" s="94" t="s">
        <v>223</v>
      </c>
      <c r="D72" s="84"/>
      <c r="E72" s="94" t="s">
        <v>223</v>
      </c>
      <c r="F72" s="84"/>
      <c r="G72" s="94" t="s">
        <v>222</v>
      </c>
      <c r="I72" s="89">
        <v>0.52777777777777701</v>
      </c>
      <c r="J72" s="122">
        <v>0.531249999999999</v>
      </c>
      <c r="K72" s="94" t="s">
        <v>223</v>
      </c>
      <c r="L72" s="94" t="s">
        <v>223</v>
      </c>
      <c r="M72" s="94" t="s">
        <v>223</v>
      </c>
      <c r="N72" s="94" t="s">
        <v>223</v>
      </c>
      <c r="O72" s="94" t="s">
        <v>223</v>
      </c>
      <c r="P72" s="94" t="s">
        <v>223</v>
      </c>
      <c r="Q72" s="94" t="s">
        <v>223</v>
      </c>
      <c r="R72" s="94" t="s">
        <v>223</v>
      </c>
      <c r="S72" s="94" t="s">
        <v>223</v>
      </c>
    </row>
    <row r="73" spans="1:19" x14ac:dyDescent="0.25">
      <c r="A73" s="89">
        <v>0.531249999999999</v>
      </c>
      <c r="B73" s="89">
        <v>0.53472222222222099</v>
      </c>
      <c r="C73" s="94" t="s">
        <v>223</v>
      </c>
      <c r="D73" s="84"/>
      <c r="E73" s="94" t="s">
        <v>223</v>
      </c>
      <c r="F73" s="84"/>
      <c r="G73" s="94" t="s">
        <v>223</v>
      </c>
      <c r="I73" s="89">
        <v>0.531249999999999</v>
      </c>
      <c r="J73" s="122">
        <v>0.53472222222222099</v>
      </c>
      <c r="K73" s="94" t="s">
        <v>223</v>
      </c>
      <c r="L73" s="94" t="s">
        <v>223</v>
      </c>
      <c r="M73" s="94" t="s">
        <v>223</v>
      </c>
      <c r="N73" s="94" t="s">
        <v>223</v>
      </c>
      <c r="O73" s="94" t="s">
        <v>223</v>
      </c>
      <c r="P73" s="94" t="s">
        <v>223</v>
      </c>
      <c r="Q73" s="94" t="s">
        <v>223</v>
      </c>
      <c r="R73" s="94" t="s">
        <v>223</v>
      </c>
      <c r="S73" s="94" t="s">
        <v>223</v>
      </c>
    </row>
    <row r="74" spans="1:19" x14ac:dyDescent="0.25">
      <c r="A74" s="89">
        <v>0.53472222222222099</v>
      </c>
      <c r="B74" s="89">
        <v>0.53819444444444398</v>
      </c>
      <c r="C74" s="94" t="s">
        <v>141</v>
      </c>
      <c r="D74" s="84"/>
      <c r="E74" s="94" t="s">
        <v>141</v>
      </c>
      <c r="F74" s="84"/>
      <c r="G74" s="94" t="s">
        <v>223</v>
      </c>
      <c r="I74" s="89">
        <v>0.53472222222222099</v>
      </c>
      <c r="J74" s="122">
        <v>0.53819444444444398</v>
      </c>
      <c r="K74" s="94" t="s">
        <v>141</v>
      </c>
      <c r="L74" s="94" t="s">
        <v>141</v>
      </c>
      <c r="M74" s="94" t="s">
        <v>141</v>
      </c>
      <c r="N74" s="94" t="s">
        <v>141</v>
      </c>
      <c r="O74" s="94" t="s">
        <v>141</v>
      </c>
      <c r="P74" s="94" t="s">
        <v>141</v>
      </c>
      <c r="Q74" s="94" t="s">
        <v>141</v>
      </c>
      <c r="R74" s="94" t="s">
        <v>141</v>
      </c>
      <c r="S74" s="94" t="s">
        <v>141</v>
      </c>
    </row>
    <row r="75" spans="1:19" x14ac:dyDescent="0.25">
      <c r="A75" s="89">
        <v>0.53819444444444398</v>
      </c>
      <c r="B75" s="89">
        <v>0.54166666666666596</v>
      </c>
      <c r="C75" s="94" t="s">
        <v>141</v>
      </c>
      <c r="D75" s="84"/>
      <c r="E75" s="94" t="s">
        <v>141</v>
      </c>
      <c r="F75" s="84"/>
      <c r="G75" s="94" t="s">
        <v>141</v>
      </c>
      <c r="I75" s="89">
        <v>0.53819444444444398</v>
      </c>
      <c r="J75" s="122">
        <v>0.54166666666666596</v>
      </c>
      <c r="K75" s="94" t="s">
        <v>141</v>
      </c>
      <c r="L75" s="94" t="s">
        <v>141</v>
      </c>
      <c r="M75" s="94" t="s">
        <v>141</v>
      </c>
      <c r="N75" s="94" t="s">
        <v>141</v>
      </c>
      <c r="O75" s="94" t="s">
        <v>141</v>
      </c>
      <c r="P75" s="94" t="s">
        <v>141</v>
      </c>
      <c r="Q75" s="94" t="s">
        <v>141</v>
      </c>
      <c r="R75" s="94" t="s">
        <v>141</v>
      </c>
      <c r="S75" s="94" t="s">
        <v>141</v>
      </c>
    </row>
    <row r="76" spans="1:19" x14ac:dyDescent="0.25">
      <c r="A76" s="89">
        <v>4.1666666666666664E-2</v>
      </c>
      <c r="B76" s="89">
        <v>4.5138888888888888E-2</v>
      </c>
      <c r="C76" s="94" t="s">
        <v>141</v>
      </c>
      <c r="D76" s="84"/>
      <c r="E76" s="94" t="s">
        <v>141</v>
      </c>
      <c r="F76" s="84"/>
      <c r="G76" s="94" t="s">
        <v>141</v>
      </c>
      <c r="I76" s="89">
        <v>4.1666666666666664E-2</v>
      </c>
      <c r="J76" s="122">
        <v>4.5138888888888888E-2</v>
      </c>
      <c r="K76" s="94" t="s">
        <v>141</v>
      </c>
      <c r="L76" s="94" t="s">
        <v>141</v>
      </c>
      <c r="M76" s="94" t="s">
        <v>141</v>
      </c>
      <c r="N76" s="94" t="s">
        <v>141</v>
      </c>
      <c r="O76" s="94" t="s">
        <v>141</v>
      </c>
      <c r="P76" s="94" t="s">
        <v>141</v>
      </c>
      <c r="Q76" s="94" t="s">
        <v>141</v>
      </c>
      <c r="R76" s="94" t="s">
        <v>141</v>
      </c>
      <c r="S76" s="94" t="s">
        <v>141</v>
      </c>
    </row>
    <row r="77" spans="1:19" x14ac:dyDescent="0.25">
      <c r="A77" s="89">
        <v>4.5138888888888888E-2</v>
      </c>
      <c r="B77" s="89">
        <v>4.8611111111111112E-2</v>
      </c>
      <c r="D77" s="84"/>
      <c r="F77" s="84"/>
      <c r="G77" s="94" t="s">
        <v>141</v>
      </c>
      <c r="I77" s="89">
        <v>4.5138888888888888E-2</v>
      </c>
      <c r="J77" s="122">
        <v>4.8611111111111112E-2</v>
      </c>
      <c r="K77" s="118"/>
      <c r="L77" s="118"/>
      <c r="M77" s="118"/>
      <c r="N77" s="124"/>
      <c r="O77" s="118"/>
      <c r="P77" s="118"/>
      <c r="Q77" s="118"/>
      <c r="R77" s="118"/>
      <c r="S77" s="118"/>
    </row>
    <row r="78" spans="1:19" x14ac:dyDescent="0.25">
      <c r="A78" s="126">
        <v>4.8611111111111098E-2</v>
      </c>
      <c r="B78" s="126">
        <v>5.2083333333333301E-2</v>
      </c>
      <c r="D78" s="84"/>
      <c r="F78" s="84"/>
      <c r="I78" s="89">
        <v>4.8611111111111098E-2</v>
      </c>
      <c r="J78" s="122">
        <v>5.2083333333333301E-2</v>
      </c>
      <c r="K78" s="118"/>
      <c r="L78" s="118"/>
      <c r="M78" s="118"/>
      <c r="N78" s="124"/>
      <c r="O78" s="118"/>
      <c r="P78" s="118"/>
      <c r="Q78" s="118"/>
      <c r="R78" s="118"/>
      <c r="S78" s="118"/>
    </row>
    <row r="79" spans="1:19" x14ac:dyDescent="0.25">
      <c r="A79" s="131"/>
      <c r="B79" s="132"/>
      <c r="H79" s="87"/>
      <c r="K79" s="124"/>
      <c r="L79" s="124"/>
      <c r="M79" s="124"/>
      <c r="N79" s="124"/>
      <c r="O79" s="124"/>
      <c r="P79" s="124"/>
      <c r="Q79" s="124"/>
      <c r="R79" s="124"/>
      <c r="S79" s="124"/>
    </row>
    <row r="80" spans="1:19" x14ac:dyDescent="0.25">
      <c r="A80" s="133"/>
      <c r="B80" s="134"/>
      <c r="K80" s="124"/>
      <c r="L80" s="124"/>
      <c r="M80" s="124"/>
      <c r="N80" s="124"/>
      <c r="O80" s="124"/>
      <c r="P80" s="124"/>
      <c r="Q80" s="124"/>
      <c r="R80" s="124"/>
      <c r="S80" s="124"/>
    </row>
    <row r="81" spans="1:19" x14ac:dyDescent="0.25">
      <c r="A81" s="127"/>
      <c r="B81" s="128"/>
      <c r="K81" s="124"/>
      <c r="L81" s="124"/>
      <c r="M81" s="124"/>
      <c r="N81" s="124"/>
      <c r="O81" s="124"/>
      <c r="P81" s="124"/>
      <c r="Q81" s="124"/>
      <c r="R81" s="124"/>
      <c r="S81" s="124"/>
    </row>
    <row r="82" spans="1:19" x14ac:dyDescent="0.25">
      <c r="A82" s="127"/>
      <c r="B82" s="128"/>
      <c r="K82" s="124"/>
      <c r="L82" s="124"/>
      <c r="M82" s="124"/>
      <c r="N82" s="124"/>
      <c r="O82" s="124"/>
      <c r="P82" s="124"/>
      <c r="Q82" s="124"/>
      <c r="R82" s="124"/>
      <c r="S82" s="124"/>
    </row>
    <row r="83" spans="1:19" x14ac:dyDescent="0.25">
      <c r="A83" s="127"/>
      <c r="B83" s="128"/>
      <c r="I83" t="s">
        <v>152</v>
      </c>
      <c r="K83" s="124" t="s">
        <v>306</v>
      </c>
      <c r="L83" s="124" t="s">
        <v>216</v>
      </c>
      <c r="M83" s="124" t="s">
        <v>306</v>
      </c>
      <c r="N83" s="124" t="s">
        <v>216</v>
      </c>
      <c r="O83" s="124" t="s">
        <v>306</v>
      </c>
      <c r="P83" s="124" t="s">
        <v>216</v>
      </c>
      <c r="Q83" s="124" t="s">
        <v>308</v>
      </c>
      <c r="R83" s="124" t="s">
        <v>313</v>
      </c>
      <c r="S83" s="124" t="s">
        <v>311</v>
      </c>
    </row>
    <row r="84" spans="1:19" x14ac:dyDescent="0.25">
      <c r="A84" s="127"/>
      <c r="B84" s="128"/>
      <c r="K84" s="125"/>
      <c r="L84" s="125"/>
      <c r="M84" s="125"/>
      <c r="N84" s="125"/>
      <c r="O84" s="125"/>
      <c r="P84" s="125"/>
      <c r="Q84" s="125"/>
      <c r="R84" s="125"/>
      <c r="S84" s="125"/>
    </row>
    <row r="85" spans="1:19" x14ac:dyDescent="0.25">
      <c r="A85" s="127"/>
      <c r="B85" s="128"/>
      <c r="K85" s="125"/>
      <c r="L85" s="125"/>
      <c r="M85" s="125"/>
      <c r="N85" s="125"/>
      <c r="O85" s="125"/>
      <c r="P85" s="125"/>
      <c r="Q85" s="125"/>
      <c r="R85" s="125"/>
      <c r="S85" s="125"/>
    </row>
    <row r="86" spans="1:19" x14ac:dyDescent="0.25">
      <c r="A86" s="129"/>
      <c r="B86" s="130"/>
    </row>
  </sheetData>
  <mergeCells count="6">
    <mergeCell ref="S1:S2"/>
    <mergeCell ref="K1:L1"/>
    <mergeCell ref="M1:N1"/>
    <mergeCell ref="O1:P1"/>
    <mergeCell ref="Q1:Q2"/>
    <mergeCell ref="R1:R2"/>
  </mergeCells>
  <pageMargins left="0.7" right="0.7" top="0.75" bottom="0.75" header="0.3" footer="0.3"/>
  <pageSetup orientation="portrait"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86"/>
  <sheetViews>
    <sheetView topLeftCell="J1" zoomScale="66" zoomScaleNormal="66" workbookViewId="0">
      <selection activeCell="O2" sqref="O2:P2"/>
    </sheetView>
  </sheetViews>
  <sheetFormatPr defaultRowHeight="15" x14ac:dyDescent="0.25"/>
  <cols>
    <col min="3" max="3" width="36.42578125" bestFit="1" customWidth="1"/>
    <col min="5" max="5" width="36.42578125" bestFit="1" customWidth="1"/>
    <col min="7" max="7" width="40.5703125" bestFit="1" customWidth="1"/>
    <col min="9" max="9" width="11.85546875" bestFit="1" customWidth="1"/>
    <col min="10" max="10" width="11.42578125" bestFit="1" customWidth="1"/>
    <col min="11" max="13" width="40.5703125" bestFit="1" customWidth="1"/>
    <col min="14" max="14" width="49.42578125" bestFit="1" customWidth="1"/>
    <col min="15" max="16" width="40.5703125" bestFit="1" customWidth="1"/>
    <col min="17" max="17" width="26.7109375" bestFit="1" customWidth="1"/>
    <col min="18" max="18" width="31.5703125" bestFit="1" customWidth="1"/>
  </cols>
  <sheetData>
    <row r="1" spans="1:18" ht="13.5" customHeight="1" x14ac:dyDescent="0.25">
      <c r="A1" s="81"/>
      <c r="B1" s="82"/>
      <c r="C1" s="81" t="s">
        <v>134</v>
      </c>
      <c r="D1" s="83"/>
      <c r="E1" s="81" t="s">
        <v>135</v>
      </c>
      <c r="F1" s="83"/>
      <c r="G1" s="81" t="s">
        <v>149</v>
      </c>
      <c r="H1" s="59"/>
      <c r="K1" s="283" t="s">
        <v>134</v>
      </c>
      <c r="L1" s="284"/>
      <c r="M1" s="285" t="s">
        <v>135</v>
      </c>
      <c r="N1" s="286"/>
      <c r="O1" s="287" t="s">
        <v>149</v>
      </c>
      <c r="P1" s="288"/>
      <c r="Q1" s="289" t="s">
        <v>204</v>
      </c>
      <c r="R1" s="281" t="s">
        <v>18</v>
      </c>
    </row>
    <row r="2" spans="1:18" ht="26.25" x14ac:dyDescent="0.25">
      <c r="A2" s="81"/>
      <c r="B2" s="86"/>
      <c r="C2" s="81"/>
      <c r="D2" s="83"/>
      <c r="E2" s="81"/>
      <c r="F2" s="83"/>
      <c r="G2" s="81"/>
      <c r="H2" s="59"/>
      <c r="K2" s="116" t="s">
        <v>452</v>
      </c>
      <c r="L2" s="117" t="s">
        <v>456</v>
      </c>
      <c r="M2" s="116" t="s">
        <v>452</v>
      </c>
      <c r="N2" s="117" t="s">
        <v>456</v>
      </c>
      <c r="O2" s="116" t="s">
        <v>452</v>
      </c>
      <c r="P2" s="117" t="s">
        <v>456</v>
      </c>
      <c r="Q2" s="289"/>
      <c r="R2" s="281"/>
    </row>
    <row r="3" spans="1:18" x14ac:dyDescent="0.25">
      <c r="A3" s="88" t="s">
        <v>129</v>
      </c>
      <c r="B3" s="88" t="s">
        <v>130</v>
      </c>
      <c r="C3" s="87"/>
      <c r="D3" s="84"/>
      <c r="E3" s="87"/>
      <c r="F3" s="84"/>
      <c r="G3" s="87"/>
      <c r="I3" s="88" t="s">
        <v>129</v>
      </c>
      <c r="J3" s="88" t="s">
        <v>130</v>
      </c>
    </row>
    <row r="4" spans="1:18" x14ac:dyDescent="0.25">
      <c r="A4" s="89">
        <v>0.29166666666666669</v>
      </c>
      <c r="B4" s="89">
        <v>0.2951388888888889</v>
      </c>
      <c r="C4" s="87"/>
      <c r="D4" s="84"/>
      <c r="E4" s="87"/>
      <c r="F4" s="84"/>
      <c r="G4" s="87"/>
      <c r="I4" s="89">
        <v>0.29166666666666669</v>
      </c>
      <c r="J4" s="122">
        <v>0.2951388888888889</v>
      </c>
      <c r="K4" s="87"/>
      <c r="L4" s="87"/>
      <c r="M4" s="87"/>
      <c r="N4" s="87"/>
      <c r="O4" s="87"/>
      <c r="P4" s="87"/>
      <c r="Q4" s="87"/>
      <c r="R4" s="87"/>
    </row>
    <row r="5" spans="1:18" x14ac:dyDescent="0.25">
      <c r="A5" s="89">
        <v>0.2951388888888889</v>
      </c>
      <c r="B5" s="89">
        <v>0.2986111111111111</v>
      </c>
      <c r="C5" s="87"/>
      <c r="D5" s="84"/>
      <c r="E5" s="87"/>
      <c r="F5" s="84"/>
      <c r="G5" s="87"/>
      <c r="I5" s="89">
        <v>0.2951388888888889</v>
      </c>
      <c r="J5" s="122">
        <v>0.2986111111111111</v>
      </c>
      <c r="K5" s="87"/>
      <c r="L5" s="87"/>
      <c r="M5" s="87"/>
      <c r="N5" s="87"/>
      <c r="O5" s="87"/>
      <c r="P5" s="87"/>
      <c r="Q5" s="87"/>
      <c r="R5" s="87"/>
    </row>
    <row r="6" spans="1:18" x14ac:dyDescent="0.25">
      <c r="A6" s="89">
        <v>0.2986111111111111</v>
      </c>
      <c r="B6" s="89">
        <v>0.30208333333333331</v>
      </c>
      <c r="C6" s="87"/>
      <c r="D6" s="84"/>
      <c r="E6" s="87"/>
      <c r="F6" s="84"/>
      <c r="G6" s="87"/>
      <c r="I6" s="89">
        <v>0.2986111111111111</v>
      </c>
      <c r="J6" s="122">
        <v>0.30208333333333331</v>
      </c>
      <c r="K6" s="124"/>
      <c r="L6" s="124"/>
      <c r="M6" s="124"/>
      <c r="N6" s="124"/>
      <c r="O6" s="124"/>
      <c r="P6" s="124"/>
      <c r="Q6" s="124"/>
      <c r="R6" s="124"/>
    </row>
    <row r="7" spans="1:18" x14ac:dyDescent="0.25">
      <c r="A7" s="89">
        <v>0.30208333333333298</v>
      </c>
      <c r="B7" s="89">
        <v>0.30555555555555602</v>
      </c>
      <c r="C7" s="98" t="s">
        <v>136</v>
      </c>
      <c r="D7" s="84"/>
      <c r="E7" s="98" t="s">
        <v>136</v>
      </c>
      <c r="F7" s="84"/>
      <c r="G7" s="98" t="s">
        <v>136</v>
      </c>
      <c r="I7" s="89">
        <v>0.30208333333333298</v>
      </c>
      <c r="J7" s="122">
        <v>0.30555555555555602</v>
      </c>
      <c r="K7" s="98" t="s">
        <v>136</v>
      </c>
      <c r="L7" s="98" t="s">
        <v>136</v>
      </c>
      <c r="M7" s="98" t="s">
        <v>136</v>
      </c>
      <c r="N7" s="98" t="s">
        <v>136</v>
      </c>
      <c r="O7" s="98" t="s">
        <v>136</v>
      </c>
      <c r="P7" s="98" t="s">
        <v>136</v>
      </c>
      <c r="Q7" s="118" t="s">
        <v>195</v>
      </c>
      <c r="R7" s="98" t="s">
        <v>136</v>
      </c>
    </row>
    <row r="8" spans="1:18" x14ac:dyDescent="0.25">
      <c r="A8" s="89">
        <v>0.30555555555555602</v>
      </c>
      <c r="B8" s="89">
        <v>0.30902777777777801</v>
      </c>
      <c r="C8" s="98" t="s">
        <v>137</v>
      </c>
      <c r="D8" s="84"/>
      <c r="E8" s="98" t="s">
        <v>137</v>
      </c>
      <c r="F8" s="84"/>
      <c r="G8" s="98" t="s">
        <v>137</v>
      </c>
      <c r="I8" s="89">
        <v>0.30555555555555602</v>
      </c>
      <c r="J8" s="122">
        <v>0.30902777777777801</v>
      </c>
      <c r="K8" s="98" t="s">
        <v>137</v>
      </c>
      <c r="L8" s="98" t="s">
        <v>137</v>
      </c>
      <c r="M8" s="98" t="s">
        <v>137</v>
      </c>
      <c r="N8" s="98" t="s">
        <v>137</v>
      </c>
      <c r="O8" s="98" t="s">
        <v>137</v>
      </c>
      <c r="P8" s="98" t="s">
        <v>137</v>
      </c>
      <c r="Q8" s="118" t="s">
        <v>195</v>
      </c>
      <c r="R8" s="98" t="s">
        <v>137</v>
      </c>
    </row>
    <row r="9" spans="1:18" x14ac:dyDescent="0.25">
      <c r="A9" s="89">
        <v>0.30902777777777801</v>
      </c>
      <c r="B9" s="89">
        <v>0.3125</v>
      </c>
      <c r="C9" s="98" t="s">
        <v>137</v>
      </c>
      <c r="D9" s="84"/>
      <c r="E9" s="98" t="s">
        <v>137</v>
      </c>
      <c r="F9" s="84"/>
      <c r="G9" s="98" t="s">
        <v>137</v>
      </c>
      <c r="I9" s="89">
        <v>0.30902777777777801</v>
      </c>
      <c r="J9" s="122">
        <v>0.3125</v>
      </c>
      <c r="K9" s="98" t="s">
        <v>137</v>
      </c>
      <c r="L9" s="98" t="s">
        <v>137</v>
      </c>
      <c r="M9" s="98" t="s">
        <v>137</v>
      </c>
      <c r="N9" s="98" t="s">
        <v>137</v>
      </c>
      <c r="O9" s="98" t="s">
        <v>137</v>
      </c>
      <c r="P9" s="98" t="s">
        <v>137</v>
      </c>
      <c r="Q9" s="118" t="s">
        <v>195</v>
      </c>
      <c r="R9" s="98" t="s">
        <v>137</v>
      </c>
    </row>
    <row r="10" spans="1:18" x14ac:dyDescent="0.25">
      <c r="A10" s="89">
        <v>0.3125</v>
      </c>
      <c r="B10" s="89">
        <v>0.31597222222222199</v>
      </c>
      <c r="C10" s="98" t="s">
        <v>137</v>
      </c>
      <c r="D10" s="84"/>
      <c r="E10" s="98" t="s">
        <v>137</v>
      </c>
      <c r="F10" s="84"/>
      <c r="G10" s="98" t="s">
        <v>137</v>
      </c>
      <c r="I10" s="89">
        <v>0.3125</v>
      </c>
      <c r="J10" s="122">
        <v>0.31597222222222199</v>
      </c>
      <c r="K10" s="98" t="s">
        <v>137</v>
      </c>
      <c r="L10" s="98" t="s">
        <v>137</v>
      </c>
      <c r="M10" s="98" t="s">
        <v>137</v>
      </c>
      <c r="N10" s="98" t="s">
        <v>137</v>
      </c>
      <c r="O10" s="98" t="s">
        <v>137</v>
      </c>
      <c r="P10" s="98" t="s">
        <v>137</v>
      </c>
      <c r="Q10" s="118" t="s">
        <v>195</v>
      </c>
      <c r="R10" s="98" t="s">
        <v>137</v>
      </c>
    </row>
    <row r="11" spans="1:18" x14ac:dyDescent="0.25">
      <c r="A11" s="89">
        <v>0.31597222222222199</v>
      </c>
      <c r="B11" s="89">
        <v>0.31944444444444497</v>
      </c>
      <c r="C11" s="98" t="s">
        <v>137</v>
      </c>
      <c r="D11" s="84"/>
      <c r="E11" s="98" t="s">
        <v>137</v>
      </c>
      <c r="F11" s="84"/>
      <c r="G11" s="98" t="s">
        <v>137</v>
      </c>
      <c r="I11" s="89">
        <v>0.31597222222222199</v>
      </c>
      <c r="J11" s="122">
        <v>0.31944444444444497</v>
      </c>
      <c r="K11" s="98" t="s">
        <v>137</v>
      </c>
      <c r="L11" s="98" t="s">
        <v>137</v>
      </c>
      <c r="M11" s="98" t="s">
        <v>137</v>
      </c>
      <c r="N11" s="98" t="s">
        <v>137</v>
      </c>
      <c r="O11" s="98" t="s">
        <v>137</v>
      </c>
      <c r="P11" s="98" t="s">
        <v>137</v>
      </c>
      <c r="Q11" s="118" t="s">
        <v>195</v>
      </c>
      <c r="R11" s="98" t="s">
        <v>137</v>
      </c>
    </row>
    <row r="12" spans="1:18" x14ac:dyDescent="0.25">
      <c r="A12" s="89">
        <v>0.31944444444444497</v>
      </c>
      <c r="B12" s="89">
        <v>0.32291666666666702</v>
      </c>
      <c r="C12" s="98" t="s">
        <v>138</v>
      </c>
      <c r="D12" s="84"/>
      <c r="E12" s="98" t="s">
        <v>138</v>
      </c>
      <c r="F12" s="84"/>
      <c r="G12" s="98" t="s">
        <v>138</v>
      </c>
      <c r="I12" s="89">
        <v>0.31944444444444497</v>
      </c>
      <c r="J12" s="122">
        <v>0.32291666666666702</v>
      </c>
      <c r="K12" s="98" t="s">
        <v>138</v>
      </c>
      <c r="L12" s="98" t="s">
        <v>138</v>
      </c>
      <c r="M12" s="98" t="s">
        <v>138</v>
      </c>
      <c r="N12" s="98" t="s">
        <v>138</v>
      </c>
      <c r="O12" s="98" t="s">
        <v>138</v>
      </c>
      <c r="P12" s="98" t="s">
        <v>138</v>
      </c>
      <c r="Q12" s="118" t="s">
        <v>195</v>
      </c>
      <c r="R12" s="98" t="s">
        <v>138</v>
      </c>
    </row>
    <row r="13" spans="1:18" x14ac:dyDescent="0.25">
      <c r="A13" s="89">
        <v>0.32291666666666702</v>
      </c>
      <c r="B13" s="89">
        <v>0.3263888888888889</v>
      </c>
      <c r="C13" s="98" t="s">
        <v>138</v>
      </c>
      <c r="D13" s="84"/>
      <c r="E13" s="98" t="s">
        <v>138</v>
      </c>
      <c r="F13" s="84"/>
      <c r="G13" s="98" t="s">
        <v>138</v>
      </c>
      <c r="I13" s="89">
        <v>0.32291666666666702</v>
      </c>
      <c r="J13" s="122">
        <v>0.3263888888888889</v>
      </c>
      <c r="K13" s="98" t="s">
        <v>138</v>
      </c>
      <c r="L13" s="98" t="s">
        <v>138</v>
      </c>
      <c r="M13" s="98" t="s">
        <v>138</v>
      </c>
      <c r="N13" s="98" t="s">
        <v>138</v>
      </c>
      <c r="O13" s="98" t="s">
        <v>138</v>
      </c>
      <c r="P13" s="98" t="s">
        <v>138</v>
      </c>
      <c r="Q13" s="118" t="s">
        <v>195</v>
      </c>
      <c r="R13" s="98" t="s">
        <v>138</v>
      </c>
    </row>
    <row r="14" spans="1:18" x14ac:dyDescent="0.25">
      <c r="A14" s="89">
        <v>0.3263888888888889</v>
      </c>
      <c r="B14" s="89">
        <v>0.3298611111111111</v>
      </c>
      <c r="C14" s="108" t="s">
        <v>220</v>
      </c>
      <c r="D14" s="84"/>
      <c r="E14" s="108" t="s">
        <v>220</v>
      </c>
      <c r="F14" s="84"/>
      <c r="G14" s="108" t="s">
        <v>220</v>
      </c>
      <c r="I14" s="89">
        <v>0.3263888888888889</v>
      </c>
      <c r="J14" s="122">
        <v>0.3298611111111111</v>
      </c>
      <c r="K14" s="108" t="s">
        <v>220</v>
      </c>
      <c r="L14" s="108" t="s">
        <v>220</v>
      </c>
      <c r="M14" s="108" t="s">
        <v>220</v>
      </c>
      <c r="N14" s="108" t="s">
        <v>220</v>
      </c>
      <c r="O14" s="108" t="s">
        <v>220</v>
      </c>
      <c r="P14" s="108" t="s">
        <v>220</v>
      </c>
      <c r="Q14" s="118" t="s">
        <v>195</v>
      </c>
      <c r="R14" s="120" t="s">
        <v>210</v>
      </c>
    </row>
    <row r="15" spans="1:18" x14ac:dyDescent="0.25">
      <c r="A15" s="89">
        <v>0.3298611111111111</v>
      </c>
      <c r="B15" s="89">
        <v>0.33333333333333331</v>
      </c>
      <c r="C15" s="108" t="s">
        <v>220</v>
      </c>
      <c r="D15" s="84"/>
      <c r="E15" s="108" t="s">
        <v>220</v>
      </c>
      <c r="F15" s="84"/>
      <c r="G15" s="108" t="s">
        <v>220</v>
      </c>
      <c r="I15" s="89">
        <v>0.3298611111111111</v>
      </c>
      <c r="J15" s="122">
        <v>0.33333333333333331</v>
      </c>
      <c r="K15" s="108" t="s">
        <v>220</v>
      </c>
      <c r="L15" s="108" t="s">
        <v>220</v>
      </c>
      <c r="M15" s="108" t="s">
        <v>220</v>
      </c>
      <c r="N15" s="108" t="s">
        <v>220</v>
      </c>
      <c r="O15" s="108" t="s">
        <v>220</v>
      </c>
      <c r="P15" s="108" t="s">
        <v>220</v>
      </c>
      <c r="Q15" s="118" t="s">
        <v>195</v>
      </c>
      <c r="R15" s="120" t="s">
        <v>210</v>
      </c>
    </row>
    <row r="16" spans="1:18" x14ac:dyDescent="0.25">
      <c r="A16" s="89">
        <v>0.33333333333333331</v>
      </c>
      <c r="B16" s="89">
        <v>0.33680555555555558</v>
      </c>
      <c r="C16" s="108" t="s">
        <v>220</v>
      </c>
      <c r="D16" s="84"/>
      <c r="E16" s="108" t="s">
        <v>220</v>
      </c>
      <c r="F16" s="84"/>
      <c r="G16" s="108" t="s">
        <v>220</v>
      </c>
      <c r="I16" s="89">
        <v>0.33333333333333331</v>
      </c>
      <c r="J16" s="122">
        <v>0.33680555555555558</v>
      </c>
      <c r="K16" s="108" t="s">
        <v>220</v>
      </c>
      <c r="L16" s="108" t="s">
        <v>220</v>
      </c>
      <c r="M16" s="108" t="s">
        <v>220</v>
      </c>
      <c r="N16" s="108" t="s">
        <v>220</v>
      </c>
      <c r="O16" s="108" t="s">
        <v>220</v>
      </c>
      <c r="P16" s="108" t="s">
        <v>220</v>
      </c>
      <c r="Q16" s="118" t="s">
        <v>195</v>
      </c>
      <c r="R16" s="120" t="s">
        <v>210</v>
      </c>
    </row>
    <row r="17" spans="1:18" x14ac:dyDescent="0.25">
      <c r="A17" s="89">
        <v>0.33680555555555558</v>
      </c>
      <c r="B17" s="89">
        <v>0.34027777777777773</v>
      </c>
      <c r="C17" s="108" t="s">
        <v>220</v>
      </c>
      <c r="D17" s="84"/>
      <c r="E17" s="108" t="s">
        <v>220</v>
      </c>
      <c r="F17" s="84"/>
      <c r="G17" s="108" t="s">
        <v>220</v>
      </c>
      <c r="I17" s="89">
        <v>0.33680555555555558</v>
      </c>
      <c r="J17" s="122">
        <v>0.34027777777777773</v>
      </c>
      <c r="K17" s="108" t="s">
        <v>220</v>
      </c>
      <c r="L17" s="108" t="s">
        <v>220</v>
      </c>
      <c r="M17" s="108" t="s">
        <v>220</v>
      </c>
      <c r="N17" s="108" t="s">
        <v>220</v>
      </c>
      <c r="O17" s="108" t="s">
        <v>220</v>
      </c>
      <c r="P17" s="108" t="s">
        <v>220</v>
      </c>
      <c r="Q17" s="118" t="s">
        <v>195</v>
      </c>
      <c r="R17" s="120" t="s">
        <v>210</v>
      </c>
    </row>
    <row r="18" spans="1:18" x14ac:dyDescent="0.25">
      <c r="A18" s="89">
        <v>0.34027777777777801</v>
      </c>
      <c r="B18" s="89">
        <v>0.34375</v>
      </c>
      <c r="C18" s="108" t="s">
        <v>220</v>
      </c>
      <c r="D18" s="84"/>
      <c r="E18" s="108" t="s">
        <v>220</v>
      </c>
      <c r="F18" s="84"/>
      <c r="G18" s="108" t="s">
        <v>220</v>
      </c>
      <c r="I18" s="89">
        <v>0.34027777777777801</v>
      </c>
      <c r="J18" s="122">
        <v>0.34375</v>
      </c>
      <c r="K18" s="108" t="s">
        <v>220</v>
      </c>
      <c r="L18" s="108" t="s">
        <v>220</v>
      </c>
      <c r="M18" s="108" t="s">
        <v>220</v>
      </c>
      <c r="N18" s="108" t="s">
        <v>220</v>
      </c>
      <c r="O18" s="108" t="s">
        <v>220</v>
      </c>
      <c r="P18" s="108" t="s">
        <v>220</v>
      </c>
      <c r="Q18" s="118" t="s">
        <v>195</v>
      </c>
      <c r="R18" s="120" t="s">
        <v>210</v>
      </c>
    </row>
    <row r="19" spans="1:18" x14ac:dyDescent="0.25">
      <c r="A19" s="89">
        <v>0.34375</v>
      </c>
      <c r="B19" s="89">
        <v>0.34722222222222199</v>
      </c>
      <c r="C19" s="108" t="s">
        <v>220</v>
      </c>
      <c r="D19" s="84"/>
      <c r="E19" s="108" t="s">
        <v>220</v>
      </c>
      <c r="F19" s="84"/>
      <c r="G19" s="108" t="s">
        <v>220</v>
      </c>
      <c r="I19" s="89">
        <v>0.34375</v>
      </c>
      <c r="J19" s="122">
        <v>0.34722222222222199</v>
      </c>
      <c r="K19" s="108" t="s">
        <v>220</v>
      </c>
      <c r="L19" s="108" t="s">
        <v>220</v>
      </c>
      <c r="M19" s="108" t="s">
        <v>220</v>
      </c>
      <c r="N19" s="108" t="s">
        <v>220</v>
      </c>
      <c r="O19" s="108" t="s">
        <v>220</v>
      </c>
      <c r="P19" s="108" t="s">
        <v>220</v>
      </c>
      <c r="Q19" s="118" t="s">
        <v>195</v>
      </c>
      <c r="R19" s="120" t="s">
        <v>210</v>
      </c>
    </row>
    <row r="20" spans="1:18" x14ac:dyDescent="0.25">
      <c r="A20" s="89">
        <v>0.34722222222222199</v>
      </c>
      <c r="B20" s="89">
        <v>0.35069444444444398</v>
      </c>
      <c r="C20" s="108" t="s">
        <v>220</v>
      </c>
      <c r="D20" s="84"/>
      <c r="E20" s="108" t="s">
        <v>220</v>
      </c>
      <c r="F20" s="84"/>
      <c r="G20" s="108" t="s">
        <v>220</v>
      </c>
      <c r="I20" s="89">
        <v>0.34722222222222199</v>
      </c>
      <c r="J20" s="122">
        <v>0.35069444444444398</v>
      </c>
      <c r="K20" s="108" t="s">
        <v>220</v>
      </c>
      <c r="L20" s="108" t="s">
        <v>220</v>
      </c>
      <c r="M20" s="108" t="s">
        <v>220</v>
      </c>
      <c r="N20" s="108" t="s">
        <v>220</v>
      </c>
      <c r="O20" s="108" t="s">
        <v>220</v>
      </c>
      <c r="P20" s="108" t="s">
        <v>220</v>
      </c>
      <c r="Q20" s="118" t="s">
        <v>195</v>
      </c>
      <c r="R20" s="120" t="s">
        <v>210</v>
      </c>
    </row>
    <row r="21" spans="1:18" x14ac:dyDescent="0.25">
      <c r="A21" s="89">
        <v>0.35069444444444398</v>
      </c>
      <c r="B21" s="89">
        <v>0.35416666666666702</v>
      </c>
      <c r="C21" s="108" t="s">
        <v>220</v>
      </c>
      <c r="D21" s="84"/>
      <c r="E21" s="108" t="s">
        <v>220</v>
      </c>
      <c r="F21" s="84"/>
      <c r="G21" s="108" t="s">
        <v>220</v>
      </c>
      <c r="I21" s="89">
        <v>0.35069444444444398</v>
      </c>
      <c r="J21" s="122">
        <v>0.35416666666666702</v>
      </c>
      <c r="K21" s="108" t="s">
        <v>220</v>
      </c>
      <c r="L21" s="108" t="s">
        <v>220</v>
      </c>
      <c r="M21" s="108" t="s">
        <v>220</v>
      </c>
      <c r="N21" s="108" t="s">
        <v>220</v>
      </c>
      <c r="O21" s="108" t="s">
        <v>220</v>
      </c>
      <c r="P21" s="108" t="s">
        <v>220</v>
      </c>
      <c r="Q21" s="118" t="s">
        <v>195</v>
      </c>
      <c r="R21" s="120" t="s">
        <v>210</v>
      </c>
    </row>
    <row r="22" spans="1:18" x14ac:dyDescent="0.25">
      <c r="A22" s="89">
        <v>0.35416666666666702</v>
      </c>
      <c r="B22" s="89">
        <v>0.35763888888888901</v>
      </c>
      <c r="C22" s="108" t="s">
        <v>220</v>
      </c>
      <c r="D22" s="84"/>
      <c r="E22" s="108" t="s">
        <v>220</v>
      </c>
      <c r="F22" s="84"/>
      <c r="G22" s="108" t="s">
        <v>220</v>
      </c>
      <c r="I22" s="89">
        <v>0.35416666666666702</v>
      </c>
      <c r="J22" s="122">
        <v>0.35763888888888901</v>
      </c>
      <c r="K22" s="108" t="s">
        <v>220</v>
      </c>
      <c r="L22" s="108" t="s">
        <v>220</v>
      </c>
      <c r="M22" s="108" t="s">
        <v>220</v>
      </c>
      <c r="N22" s="108" t="s">
        <v>220</v>
      </c>
      <c r="O22" s="108" t="s">
        <v>220</v>
      </c>
      <c r="P22" s="108" t="s">
        <v>220</v>
      </c>
      <c r="Q22" s="118" t="s">
        <v>195</v>
      </c>
      <c r="R22" s="120" t="s">
        <v>210</v>
      </c>
    </row>
    <row r="23" spans="1:18" x14ac:dyDescent="0.25">
      <c r="A23" s="89">
        <v>0.35763888888888901</v>
      </c>
      <c r="B23" s="89">
        <v>0.3611111111111111</v>
      </c>
      <c r="C23" s="108" t="s">
        <v>220</v>
      </c>
      <c r="D23" s="84"/>
      <c r="E23" s="108" t="s">
        <v>220</v>
      </c>
      <c r="F23" s="84"/>
      <c r="G23" s="108" t="s">
        <v>220</v>
      </c>
      <c r="I23" s="89">
        <v>0.35763888888888901</v>
      </c>
      <c r="J23" s="122">
        <v>0.3611111111111111</v>
      </c>
      <c r="K23" s="108" t="s">
        <v>220</v>
      </c>
      <c r="L23" s="108" t="s">
        <v>220</v>
      </c>
      <c r="M23" s="108" t="s">
        <v>220</v>
      </c>
      <c r="N23" s="108" t="s">
        <v>220</v>
      </c>
      <c r="O23" s="108" t="s">
        <v>220</v>
      </c>
      <c r="P23" s="108" t="s">
        <v>220</v>
      </c>
      <c r="Q23" s="118" t="s">
        <v>195</v>
      </c>
      <c r="R23" s="120" t="s">
        <v>210</v>
      </c>
    </row>
    <row r="24" spans="1:18" x14ac:dyDescent="0.25">
      <c r="A24" s="89">
        <v>0.3611111111111111</v>
      </c>
      <c r="B24" s="89">
        <v>0.36458333333333298</v>
      </c>
      <c r="C24" s="108" t="s">
        <v>220</v>
      </c>
      <c r="D24" s="84"/>
      <c r="E24" s="108" t="s">
        <v>220</v>
      </c>
      <c r="F24" s="84"/>
      <c r="G24" s="108" t="s">
        <v>220</v>
      </c>
      <c r="I24" s="89">
        <v>0.3611111111111111</v>
      </c>
      <c r="J24" s="122">
        <v>0.36458333333333298</v>
      </c>
      <c r="K24" s="108" t="s">
        <v>220</v>
      </c>
      <c r="L24" s="108" t="s">
        <v>220</v>
      </c>
      <c r="M24" s="108" t="s">
        <v>220</v>
      </c>
      <c r="N24" s="108" t="s">
        <v>220</v>
      </c>
      <c r="O24" s="108" t="s">
        <v>220</v>
      </c>
      <c r="P24" s="108" t="s">
        <v>220</v>
      </c>
      <c r="Q24" s="118" t="s">
        <v>195</v>
      </c>
      <c r="R24" s="120" t="s">
        <v>210</v>
      </c>
    </row>
    <row r="25" spans="1:18" x14ac:dyDescent="0.25">
      <c r="A25" s="89">
        <v>0.36458333333333298</v>
      </c>
      <c r="B25" s="89">
        <v>0.36805555555555558</v>
      </c>
      <c r="C25" s="108" t="s">
        <v>220</v>
      </c>
      <c r="D25" s="84"/>
      <c r="E25" s="108" t="s">
        <v>220</v>
      </c>
      <c r="F25" s="84"/>
      <c r="G25" s="108" t="s">
        <v>220</v>
      </c>
      <c r="I25" s="89">
        <v>0.36458333333333298</v>
      </c>
      <c r="J25" s="122">
        <v>0.36805555555555558</v>
      </c>
      <c r="K25" s="108" t="s">
        <v>220</v>
      </c>
      <c r="L25" s="108" t="s">
        <v>220</v>
      </c>
      <c r="M25" s="108" t="s">
        <v>220</v>
      </c>
      <c r="N25" s="108" t="s">
        <v>220</v>
      </c>
      <c r="O25" s="108" t="s">
        <v>220</v>
      </c>
      <c r="P25" s="108" t="s">
        <v>220</v>
      </c>
      <c r="Q25" s="118" t="s">
        <v>195</v>
      </c>
      <c r="R25" s="120" t="s">
        <v>210</v>
      </c>
    </row>
    <row r="26" spans="1:18" x14ac:dyDescent="0.25">
      <c r="A26" s="89">
        <v>0.36805555555555558</v>
      </c>
      <c r="B26" s="89">
        <v>0.37152777777777773</v>
      </c>
      <c r="C26" s="99" t="s">
        <v>158</v>
      </c>
      <c r="D26" s="84"/>
      <c r="E26" s="99" t="s">
        <v>158</v>
      </c>
      <c r="F26" s="84"/>
      <c r="G26" s="99" t="s">
        <v>158</v>
      </c>
      <c r="I26" s="89">
        <v>0.36805555555555558</v>
      </c>
      <c r="J26" s="122">
        <v>0.37152777777777773</v>
      </c>
      <c r="K26" s="99" t="s">
        <v>158</v>
      </c>
      <c r="L26" s="99" t="s">
        <v>158</v>
      </c>
      <c r="M26" s="99" t="s">
        <v>158</v>
      </c>
      <c r="N26" s="99" t="s">
        <v>158</v>
      </c>
      <c r="O26" s="99" t="s">
        <v>158</v>
      </c>
      <c r="P26" s="99" t="s">
        <v>158</v>
      </c>
      <c r="Q26" s="118" t="s">
        <v>195</v>
      </c>
      <c r="R26" s="120" t="s">
        <v>205</v>
      </c>
    </row>
    <row r="27" spans="1:18" x14ac:dyDescent="0.25">
      <c r="A27" s="89">
        <v>0.37152777777777773</v>
      </c>
      <c r="B27" s="89">
        <v>0.375</v>
      </c>
      <c r="C27" s="99" t="s">
        <v>158</v>
      </c>
      <c r="D27" s="84"/>
      <c r="E27" s="99" t="s">
        <v>158</v>
      </c>
      <c r="F27" s="84"/>
      <c r="G27" s="99" t="s">
        <v>158</v>
      </c>
      <c r="I27" s="89">
        <v>0.37152777777777773</v>
      </c>
      <c r="J27" s="122">
        <v>0.375</v>
      </c>
      <c r="K27" s="99" t="s">
        <v>158</v>
      </c>
      <c r="L27" s="99" t="s">
        <v>158</v>
      </c>
      <c r="M27" s="99" t="s">
        <v>158</v>
      </c>
      <c r="N27" s="99" t="s">
        <v>158</v>
      </c>
      <c r="O27" s="99" t="s">
        <v>158</v>
      </c>
      <c r="P27" s="99" t="s">
        <v>158</v>
      </c>
      <c r="Q27" s="118" t="s">
        <v>195</v>
      </c>
      <c r="R27" s="120" t="s">
        <v>205</v>
      </c>
    </row>
    <row r="28" spans="1:18" x14ac:dyDescent="0.25">
      <c r="A28" s="89">
        <v>0.375</v>
      </c>
      <c r="B28" s="89">
        <v>0.37847222222222199</v>
      </c>
      <c r="C28" s="99" t="s">
        <v>158</v>
      </c>
      <c r="D28" s="84"/>
      <c r="E28" s="99" t="s">
        <v>158</v>
      </c>
      <c r="F28" s="84"/>
      <c r="G28" s="99" t="s">
        <v>158</v>
      </c>
      <c r="I28" s="89">
        <v>0.375</v>
      </c>
      <c r="J28" s="122">
        <v>0.37847222222222199</v>
      </c>
      <c r="K28" s="99" t="s">
        <v>158</v>
      </c>
      <c r="L28" s="99" t="s">
        <v>158</v>
      </c>
      <c r="M28" s="99" t="s">
        <v>158</v>
      </c>
      <c r="N28" s="99" t="s">
        <v>158</v>
      </c>
      <c r="O28" s="99" t="s">
        <v>158</v>
      </c>
      <c r="P28" s="99" t="s">
        <v>158</v>
      </c>
      <c r="Q28" s="118" t="s">
        <v>195</v>
      </c>
      <c r="R28" s="120" t="s">
        <v>205</v>
      </c>
    </row>
    <row r="29" spans="1:18" x14ac:dyDescent="0.25">
      <c r="A29" s="89">
        <v>0.37847222222222199</v>
      </c>
      <c r="B29" s="89">
        <v>0.38194444444444398</v>
      </c>
      <c r="C29" s="99" t="s">
        <v>158</v>
      </c>
      <c r="D29" s="84"/>
      <c r="E29" s="99" t="s">
        <v>158</v>
      </c>
      <c r="F29" s="84"/>
      <c r="G29" s="99" t="s">
        <v>158</v>
      </c>
      <c r="I29" s="89">
        <v>0.37847222222222199</v>
      </c>
      <c r="J29" s="122">
        <v>0.38194444444444398</v>
      </c>
      <c r="K29" s="99" t="s">
        <v>158</v>
      </c>
      <c r="L29" s="99" t="s">
        <v>158</v>
      </c>
      <c r="M29" s="99" t="s">
        <v>158</v>
      </c>
      <c r="N29" s="99" t="s">
        <v>158</v>
      </c>
      <c r="O29" s="99" t="s">
        <v>158</v>
      </c>
      <c r="P29" s="99" t="s">
        <v>158</v>
      </c>
      <c r="Q29" s="118" t="s">
        <v>195</v>
      </c>
      <c r="R29" s="120" t="s">
        <v>205</v>
      </c>
    </row>
    <row r="30" spans="1:18" x14ac:dyDescent="0.25">
      <c r="A30" s="89">
        <v>0.38194444444444398</v>
      </c>
      <c r="B30" s="89">
        <v>0.38541666666666702</v>
      </c>
      <c r="C30" s="99" t="s">
        <v>158</v>
      </c>
      <c r="D30" s="84"/>
      <c r="E30" s="99" t="s">
        <v>158</v>
      </c>
      <c r="F30" s="84"/>
      <c r="G30" s="99" t="s">
        <v>158</v>
      </c>
      <c r="I30" s="89">
        <v>0.38194444444444398</v>
      </c>
      <c r="J30" s="122">
        <v>0.38541666666666702</v>
      </c>
      <c r="K30" s="99" t="s">
        <v>158</v>
      </c>
      <c r="L30" s="99" t="s">
        <v>158</v>
      </c>
      <c r="M30" s="99" t="s">
        <v>158</v>
      </c>
      <c r="N30" s="99" t="s">
        <v>158</v>
      </c>
      <c r="O30" s="99" t="s">
        <v>158</v>
      </c>
      <c r="P30" s="99" t="s">
        <v>158</v>
      </c>
      <c r="Q30" s="118" t="s">
        <v>195</v>
      </c>
      <c r="R30" s="120" t="s">
        <v>205</v>
      </c>
    </row>
    <row r="31" spans="1:18" x14ac:dyDescent="0.25">
      <c r="A31" s="89">
        <v>0.38541666666666702</v>
      </c>
      <c r="B31" s="89">
        <v>0.38888888888888901</v>
      </c>
      <c r="C31" s="99" t="s">
        <v>158</v>
      </c>
      <c r="D31" s="84"/>
      <c r="E31" s="99" t="s">
        <v>158</v>
      </c>
      <c r="F31" s="84"/>
      <c r="G31" s="99" t="s">
        <v>158</v>
      </c>
      <c r="I31" s="89">
        <v>0.38541666666666702</v>
      </c>
      <c r="J31" s="122">
        <v>0.38888888888888901</v>
      </c>
      <c r="K31" s="99" t="s">
        <v>158</v>
      </c>
      <c r="L31" s="99" t="s">
        <v>158</v>
      </c>
      <c r="M31" s="99" t="s">
        <v>158</v>
      </c>
      <c r="N31" s="99" t="s">
        <v>158</v>
      </c>
      <c r="O31" s="99" t="s">
        <v>158</v>
      </c>
      <c r="P31" s="99" t="s">
        <v>158</v>
      </c>
      <c r="Q31" s="118" t="s">
        <v>195</v>
      </c>
      <c r="R31" s="120" t="s">
        <v>205</v>
      </c>
    </row>
    <row r="32" spans="1:18" x14ac:dyDescent="0.25">
      <c r="A32" s="89">
        <v>0.38888888888888901</v>
      </c>
      <c r="B32" s="89">
        <v>0.39236111111111099</v>
      </c>
      <c r="C32" s="99" t="s">
        <v>158</v>
      </c>
      <c r="D32" s="84"/>
      <c r="E32" s="99" t="s">
        <v>158</v>
      </c>
      <c r="F32" s="84"/>
      <c r="G32" s="99" t="s">
        <v>158</v>
      </c>
      <c r="I32" s="89">
        <v>0.38888888888888901</v>
      </c>
      <c r="J32" s="122">
        <v>0.39236111111111099</v>
      </c>
      <c r="K32" s="99" t="s">
        <v>158</v>
      </c>
      <c r="L32" s="99" t="s">
        <v>158</v>
      </c>
      <c r="M32" s="99" t="s">
        <v>158</v>
      </c>
      <c r="N32" s="99" t="s">
        <v>158</v>
      </c>
      <c r="O32" s="99" t="s">
        <v>158</v>
      </c>
      <c r="P32" s="99" t="s">
        <v>158</v>
      </c>
      <c r="Q32" s="118" t="s">
        <v>195</v>
      </c>
      <c r="R32" s="120" t="s">
        <v>219</v>
      </c>
    </row>
    <row r="33" spans="1:18" x14ac:dyDescent="0.25">
      <c r="A33" s="89">
        <v>0.39236111111111099</v>
      </c>
      <c r="B33" s="89">
        <v>0.39583333333333298</v>
      </c>
      <c r="C33" s="99" t="s">
        <v>158</v>
      </c>
      <c r="D33" s="84"/>
      <c r="E33" s="99" t="s">
        <v>158</v>
      </c>
      <c r="F33" s="84"/>
      <c r="G33" s="99" t="s">
        <v>158</v>
      </c>
      <c r="I33" s="89">
        <v>0.39236111111111099</v>
      </c>
      <c r="J33" s="122">
        <v>0.39583333333333298</v>
      </c>
      <c r="K33" s="99" t="s">
        <v>158</v>
      </c>
      <c r="L33" s="99" t="s">
        <v>158</v>
      </c>
      <c r="M33" s="99" t="s">
        <v>158</v>
      </c>
      <c r="N33" s="99" t="s">
        <v>158</v>
      </c>
      <c r="O33" s="99" t="s">
        <v>158</v>
      </c>
      <c r="P33" s="99" t="s">
        <v>158</v>
      </c>
      <c r="Q33" s="118" t="s">
        <v>195</v>
      </c>
      <c r="R33" s="120" t="s">
        <v>219</v>
      </c>
    </row>
    <row r="34" spans="1:18" x14ac:dyDescent="0.25">
      <c r="A34" s="89">
        <v>0.39583333333333298</v>
      </c>
      <c r="B34" s="89">
        <v>0.39930555555555558</v>
      </c>
      <c r="C34" s="99" t="s">
        <v>158</v>
      </c>
      <c r="D34" s="84"/>
      <c r="E34" s="99" t="s">
        <v>158</v>
      </c>
      <c r="F34" s="84"/>
      <c r="G34" s="99" t="s">
        <v>158</v>
      </c>
      <c r="I34" s="89">
        <v>0.39583333333333298</v>
      </c>
      <c r="J34" s="122">
        <v>0.39930555555555558</v>
      </c>
      <c r="K34" s="99" t="s">
        <v>158</v>
      </c>
      <c r="L34" s="99" t="s">
        <v>158</v>
      </c>
      <c r="M34" s="99" t="s">
        <v>158</v>
      </c>
      <c r="N34" s="99" t="s">
        <v>158</v>
      </c>
      <c r="O34" s="99" t="s">
        <v>158</v>
      </c>
      <c r="P34" s="99" t="s">
        <v>158</v>
      </c>
      <c r="Q34" s="118" t="s">
        <v>195</v>
      </c>
      <c r="R34" s="120" t="s">
        <v>219</v>
      </c>
    </row>
    <row r="35" spans="1:18" x14ac:dyDescent="0.25">
      <c r="A35" s="89">
        <v>0.39930555555555558</v>
      </c>
      <c r="B35" s="89">
        <v>0.40277777777777801</v>
      </c>
      <c r="C35" s="109" t="s">
        <v>139</v>
      </c>
      <c r="D35" s="84"/>
      <c r="E35" s="109" t="s">
        <v>139</v>
      </c>
      <c r="F35" s="84"/>
      <c r="G35" s="109" t="s">
        <v>139</v>
      </c>
      <c r="I35" s="89">
        <v>0.39930555555555558</v>
      </c>
      <c r="J35" s="122">
        <v>0.40277777777777801</v>
      </c>
      <c r="K35" s="109" t="s">
        <v>139</v>
      </c>
      <c r="L35" s="118" t="s">
        <v>195</v>
      </c>
      <c r="M35" s="109" t="s">
        <v>139</v>
      </c>
      <c r="N35" s="118" t="s">
        <v>195</v>
      </c>
      <c r="O35" s="109" t="s">
        <v>139</v>
      </c>
      <c r="P35" s="118" t="s">
        <v>195</v>
      </c>
      <c r="Q35" s="118" t="s">
        <v>195</v>
      </c>
      <c r="R35" s="120" t="s">
        <v>219</v>
      </c>
    </row>
    <row r="36" spans="1:18" x14ac:dyDescent="0.25">
      <c r="A36" s="89">
        <v>0.40277777777777801</v>
      </c>
      <c r="B36" s="89">
        <v>0.40625</v>
      </c>
      <c r="C36" s="109" t="s">
        <v>139</v>
      </c>
      <c r="D36" s="84"/>
      <c r="E36" s="109" t="s">
        <v>139</v>
      </c>
      <c r="F36" s="84"/>
      <c r="G36" s="109" t="s">
        <v>139</v>
      </c>
      <c r="I36" s="89">
        <v>0.40277777777777801</v>
      </c>
      <c r="J36" s="122">
        <v>0.40625</v>
      </c>
      <c r="K36" s="109" t="s">
        <v>139</v>
      </c>
      <c r="L36" s="118" t="s">
        <v>195</v>
      </c>
      <c r="M36" s="109" t="s">
        <v>139</v>
      </c>
      <c r="N36" s="118" t="s">
        <v>195</v>
      </c>
      <c r="O36" s="109" t="s">
        <v>139</v>
      </c>
      <c r="P36" s="118" t="s">
        <v>195</v>
      </c>
      <c r="Q36" s="118" t="s">
        <v>195</v>
      </c>
      <c r="R36" s="120" t="s">
        <v>219</v>
      </c>
    </row>
    <row r="37" spans="1:18" x14ac:dyDescent="0.25">
      <c r="A37" s="89">
        <v>0.40625</v>
      </c>
      <c r="B37" s="89">
        <v>0.40972222222222199</v>
      </c>
      <c r="C37" s="99" t="s">
        <v>284</v>
      </c>
      <c r="D37" s="84"/>
      <c r="E37" s="99" t="s">
        <v>284</v>
      </c>
      <c r="F37" s="84"/>
      <c r="G37" s="99" t="s">
        <v>284</v>
      </c>
      <c r="I37" s="89">
        <v>0.40625</v>
      </c>
      <c r="J37" s="122">
        <v>0.40972222222222199</v>
      </c>
      <c r="K37" s="99" t="s">
        <v>284</v>
      </c>
      <c r="L37" s="99" t="s">
        <v>302</v>
      </c>
      <c r="M37" s="99" t="s">
        <v>284</v>
      </c>
      <c r="N37" s="99" t="s">
        <v>302</v>
      </c>
      <c r="O37" s="99" t="s">
        <v>284</v>
      </c>
      <c r="P37" s="99" t="s">
        <v>302</v>
      </c>
      <c r="Q37" s="118" t="s">
        <v>195</v>
      </c>
      <c r="R37" s="120" t="s">
        <v>219</v>
      </c>
    </row>
    <row r="38" spans="1:18" x14ac:dyDescent="0.25">
      <c r="A38" s="89">
        <v>0.40972222222222199</v>
      </c>
      <c r="B38" s="89">
        <v>0.41319444444444398</v>
      </c>
      <c r="C38" s="99" t="s">
        <v>284</v>
      </c>
      <c r="D38" s="84"/>
      <c r="E38" s="99" t="s">
        <v>284</v>
      </c>
      <c r="F38" s="84"/>
      <c r="G38" s="99" t="s">
        <v>284</v>
      </c>
      <c r="I38" s="89">
        <v>0.40972222222222199</v>
      </c>
      <c r="J38" s="122">
        <v>0.41319444444444398</v>
      </c>
      <c r="K38" s="99" t="s">
        <v>284</v>
      </c>
      <c r="L38" s="99" t="s">
        <v>302</v>
      </c>
      <c r="M38" s="99" t="s">
        <v>284</v>
      </c>
      <c r="N38" s="99" t="s">
        <v>302</v>
      </c>
      <c r="O38" s="99" t="s">
        <v>284</v>
      </c>
      <c r="P38" s="99" t="s">
        <v>302</v>
      </c>
      <c r="Q38" s="118" t="s">
        <v>195</v>
      </c>
      <c r="R38" s="120" t="s">
        <v>219</v>
      </c>
    </row>
    <row r="39" spans="1:18" x14ac:dyDescent="0.25">
      <c r="A39" s="89">
        <v>0.41319444444444398</v>
      </c>
      <c r="B39" s="89">
        <v>0.41666666666666602</v>
      </c>
      <c r="C39" s="99" t="s">
        <v>284</v>
      </c>
      <c r="D39" s="84"/>
      <c r="E39" s="99" t="s">
        <v>284</v>
      </c>
      <c r="F39" s="84"/>
      <c r="G39" s="99" t="s">
        <v>284</v>
      </c>
      <c r="I39" s="89">
        <v>0.41319444444444398</v>
      </c>
      <c r="J39" s="122">
        <v>0.41666666666666602</v>
      </c>
      <c r="K39" s="99" t="s">
        <v>284</v>
      </c>
      <c r="L39" s="99" t="s">
        <v>302</v>
      </c>
      <c r="M39" s="99" t="s">
        <v>284</v>
      </c>
      <c r="N39" s="99" t="s">
        <v>302</v>
      </c>
      <c r="O39" s="99" t="s">
        <v>284</v>
      </c>
      <c r="P39" s="99" t="s">
        <v>302</v>
      </c>
      <c r="Q39" s="118" t="s">
        <v>195</v>
      </c>
      <c r="R39" s="120" t="s">
        <v>219</v>
      </c>
    </row>
    <row r="40" spans="1:18" x14ac:dyDescent="0.25">
      <c r="A40" s="89">
        <v>0.41666666666666602</v>
      </c>
      <c r="B40" s="89">
        <v>0.42013888888888901</v>
      </c>
      <c r="C40" s="99" t="s">
        <v>284</v>
      </c>
      <c r="D40" s="84"/>
      <c r="E40" s="99" t="s">
        <v>284</v>
      </c>
      <c r="F40" s="84"/>
      <c r="G40" s="99" t="s">
        <v>284</v>
      </c>
      <c r="I40" s="89">
        <v>0.41666666666666602</v>
      </c>
      <c r="J40" s="122">
        <v>0.42013888888888901</v>
      </c>
      <c r="K40" s="99" t="s">
        <v>284</v>
      </c>
      <c r="L40" s="99" t="s">
        <v>302</v>
      </c>
      <c r="M40" s="99" t="s">
        <v>284</v>
      </c>
      <c r="N40" s="99" t="s">
        <v>302</v>
      </c>
      <c r="O40" s="99" t="s">
        <v>284</v>
      </c>
      <c r="P40" s="99" t="s">
        <v>302</v>
      </c>
      <c r="Q40" s="118" t="s">
        <v>195</v>
      </c>
      <c r="R40" s="120" t="s">
        <v>219</v>
      </c>
    </row>
    <row r="41" spans="1:18" x14ac:dyDescent="0.25">
      <c r="A41" s="89">
        <v>0.42013888888888901</v>
      </c>
      <c r="B41" s="89">
        <v>0.42361111111111099</v>
      </c>
      <c r="C41" s="99" t="s">
        <v>284</v>
      </c>
      <c r="D41" s="84"/>
      <c r="E41" s="99" t="s">
        <v>284</v>
      </c>
      <c r="F41" s="84"/>
      <c r="G41" s="99" t="s">
        <v>284</v>
      </c>
      <c r="I41" s="89">
        <v>0.42013888888888901</v>
      </c>
      <c r="J41" s="122">
        <v>0.42361111111111099</v>
      </c>
      <c r="K41" s="99" t="s">
        <v>284</v>
      </c>
      <c r="L41" s="99" t="s">
        <v>302</v>
      </c>
      <c r="M41" s="99" t="s">
        <v>284</v>
      </c>
      <c r="N41" s="99" t="s">
        <v>302</v>
      </c>
      <c r="O41" s="99" t="s">
        <v>284</v>
      </c>
      <c r="P41" s="99" t="s">
        <v>302</v>
      </c>
      <c r="Q41" s="118" t="s">
        <v>195</v>
      </c>
      <c r="R41" s="120" t="s">
        <v>219</v>
      </c>
    </row>
    <row r="42" spans="1:18" x14ac:dyDescent="0.25">
      <c r="A42" s="89">
        <v>0.42361111111111099</v>
      </c>
      <c r="B42" s="89">
        <v>0.42708333333333331</v>
      </c>
      <c r="C42" s="99" t="s">
        <v>284</v>
      </c>
      <c r="D42" s="84"/>
      <c r="E42" s="99" t="s">
        <v>284</v>
      </c>
      <c r="F42" s="84"/>
      <c r="G42" s="99" t="s">
        <v>284</v>
      </c>
      <c r="I42" s="89">
        <v>0.42361111111111099</v>
      </c>
      <c r="J42" s="122">
        <v>0.42708333333333331</v>
      </c>
      <c r="K42" s="99" t="s">
        <v>284</v>
      </c>
      <c r="L42" s="99" t="s">
        <v>302</v>
      </c>
      <c r="M42" s="99" t="s">
        <v>284</v>
      </c>
      <c r="N42" s="99" t="s">
        <v>302</v>
      </c>
      <c r="O42" s="99" t="s">
        <v>284</v>
      </c>
      <c r="P42" s="99" t="s">
        <v>302</v>
      </c>
      <c r="Q42" s="118" t="s">
        <v>195</v>
      </c>
      <c r="R42" s="120" t="s">
        <v>219</v>
      </c>
    </row>
    <row r="43" spans="1:18" x14ac:dyDescent="0.25">
      <c r="A43" s="89">
        <v>0.4291666666666667</v>
      </c>
      <c r="B43" s="89">
        <v>0.43055555555555503</v>
      </c>
      <c r="C43" s="99" t="s">
        <v>284</v>
      </c>
      <c r="D43" s="84"/>
      <c r="E43" s="99" t="s">
        <v>284</v>
      </c>
      <c r="F43" s="84"/>
      <c r="G43" s="99" t="s">
        <v>284</v>
      </c>
      <c r="I43" s="89">
        <v>0.4291666666666667</v>
      </c>
      <c r="J43" s="122">
        <v>0.43055555555555503</v>
      </c>
      <c r="K43" s="99" t="s">
        <v>284</v>
      </c>
      <c r="L43" s="99" t="s">
        <v>302</v>
      </c>
      <c r="M43" s="99" t="s">
        <v>284</v>
      </c>
      <c r="N43" s="99" t="s">
        <v>302</v>
      </c>
      <c r="O43" s="99" t="s">
        <v>284</v>
      </c>
      <c r="P43" s="99" t="s">
        <v>302</v>
      </c>
      <c r="Q43" s="118" t="s">
        <v>195</v>
      </c>
      <c r="R43" s="120" t="s">
        <v>219</v>
      </c>
    </row>
    <row r="44" spans="1:18" x14ac:dyDescent="0.25">
      <c r="A44" s="89">
        <v>0.43055555555555503</v>
      </c>
      <c r="B44" s="89">
        <v>0.43402777777777701</v>
      </c>
      <c r="C44" s="99" t="s">
        <v>284</v>
      </c>
      <c r="D44" s="84"/>
      <c r="E44" s="99" t="s">
        <v>284</v>
      </c>
      <c r="F44" s="84"/>
      <c r="G44" s="99" t="s">
        <v>284</v>
      </c>
      <c r="I44" s="89">
        <v>0.43055555555555503</v>
      </c>
      <c r="J44" s="122">
        <v>0.43402777777777701</v>
      </c>
      <c r="K44" s="99" t="s">
        <v>284</v>
      </c>
      <c r="L44" s="99" t="s">
        <v>302</v>
      </c>
      <c r="M44" s="99" t="s">
        <v>284</v>
      </c>
      <c r="N44" s="99" t="s">
        <v>302</v>
      </c>
      <c r="O44" s="99" t="s">
        <v>284</v>
      </c>
      <c r="P44" s="99" t="s">
        <v>302</v>
      </c>
      <c r="Q44" s="118" t="s">
        <v>195</v>
      </c>
      <c r="R44" s="118" t="s">
        <v>195</v>
      </c>
    </row>
    <row r="45" spans="1:18" x14ac:dyDescent="0.25">
      <c r="A45" s="89">
        <v>0.43402777777777701</v>
      </c>
      <c r="B45" s="89">
        <v>0.4375</v>
      </c>
      <c r="C45" s="99" t="s">
        <v>284</v>
      </c>
      <c r="D45" s="84"/>
      <c r="E45" s="99" t="s">
        <v>284</v>
      </c>
      <c r="F45" s="84"/>
      <c r="G45" s="99" t="s">
        <v>284</v>
      </c>
      <c r="I45" s="89">
        <v>0.43402777777777701</v>
      </c>
      <c r="J45" s="122">
        <v>0.4375</v>
      </c>
      <c r="K45" s="99" t="s">
        <v>284</v>
      </c>
      <c r="L45" s="99" t="s">
        <v>302</v>
      </c>
      <c r="M45" s="99" t="s">
        <v>284</v>
      </c>
      <c r="N45" s="99" t="s">
        <v>302</v>
      </c>
      <c r="O45" s="99" t="s">
        <v>284</v>
      </c>
      <c r="P45" s="99" t="s">
        <v>302</v>
      </c>
      <c r="Q45" s="118" t="s">
        <v>195</v>
      </c>
      <c r="R45" s="118" t="s">
        <v>195</v>
      </c>
    </row>
    <row r="46" spans="1:18" x14ac:dyDescent="0.25">
      <c r="A46" s="89">
        <v>0.4375</v>
      </c>
      <c r="B46" s="89">
        <v>0.44097222222222199</v>
      </c>
      <c r="C46" s="111" t="s">
        <v>166</v>
      </c>
      <c r="D46" s="84"/>
      <c r="E46" s="111" t="s">
        <v>166</v>
      </c>
      <c r="F46" s="84"/>
      <c r="G46" s="111" t="s">
        <v>166</v>
      </c>
      <c r="I46" s="89">
        <v>0.4375</v>
      </c>
      <c r="J46" s="122">
        <v>0.44097222222222199</v>
      </c>
      <c r="K46" s="118" t="s">
        <v>195</v>
      </c>
      <c r="L46" s="111" t="s">
        <v>166</v>
      </c>
      <c r="M46" s="118" t="s">
        <v>195</v>
      </c>
      <c r="N46" s="111" t="s">
        <v>166</v>
      </c>
      <c r="O46" s="118" t="s">
        <v>195</v>
      </c>
      <c r="P46" s="111" t="s">
        <v>166</v>
      </c>
      <c r="Q46" s="118" t="s">
        <v>195</v>
      </c>
      <c r="R46" s="118" t="s">
        <v>195</v>
      </c>
    </row>
    <row r="47" spans="1:18" x14ac:dyDescent="0.25">
      <c r="A47" s="89">
        <v>0.44097222222222199</v>
      </c>
      <c r="B47" s="89">
        <v>0.44444444444444398</v>
      </c>
      <c r="C47" s="111" t="s">
        <v>166</v>
      </c>
      <c r="D47" s="84"/>
      <c r="E47" s="111" t="s">
        <v>166</v>
      </c>
      <c r="F47" s="84"/>
      <c r="G47" s="111" t="s">
        <v>166</v>
      </c>
      <c r="I47" s="89">
        <v>0.44097222222222199</v>
      </c>
      <c r="J47" s="122">
        <v>0.44444444444444398</v>
      </c>
      <c r="K47" s="118" t="s">
        <v>195</v>
      </c>
      <c r="L47" s="111" t="s">
        <v>166</v>
      </c>
      <c r="M47" s="118" t="s">
        <v>195</v>
      </c>
      <c r="N47" s="111" t="s">
        <v>166</v>
      </c>
      <c r="O47" s="118" t="s">
        <v>195</v>
      </c>
      <c r="P47" s="111" t="s">
        <v>166</v>
      </c>
      <c r="Q47" s="118" t="s">
        <v>195</v>
      </c>
      <c r="R47" s="118" t="s">
        <v>195</v>
      </c>
    </row>
    <row r="48" spans="1:18" x14ac:dyDescent="0.25">
      <c r="A48" s="89">
        <v>0.44444444444444398</v>
      </c>
      <c r="B48" s="89">
        <v>0.44791666666666602</v>
      </c>
      <c r="C48" s="111" t="s">
        <v>166</v>
      </c>
      <c r="D48" s="84"/>
      <c r="E48" s="111" t="s">
        <v>166</v>
      </c>
      <c r="F48" s="84"/>
      <c r="G48" s="111" t="s">
        <v>166</v>
      </c>
      <c r="I48" s="89">
        <v>0.44444444444444398</v>
      </c>
      <c r="J48" s="122">
        <v>0.44791666666666602</v>
      </c>
      <c r="K48" s="118" t="s">
        <v>195</v>
      </c>
      <c r="L48" s="111" t="s">
        <v>166</v>
      </c>
      <c r="M48" s="118" t="s">
        <v>195</v>
      </c>
      <c r="N48" s="111" t="s">
        <v>166</v>
      </c>
      <c r="O48" s="118" t="s">
        <v>195</v>
      </c>
      <c r="P48" s="111" t="s">
        <v>166</v>
      </c>
      <c r="Q48" s="118" t="s">
        <v>195</v>
      </c>
      <c r="R48" s="118" t="s">
        <v>195</v>
      </c>
    </row>
    <row r="49" spans="1:18" x14ac:dyDescent="0.25">
      <c r="A49" s="89">
        <v>0.44791666666666602</v>
      </c>
      <c r="B49" s="89">
        <v>0.45138888888888801</v>
      </c>
      <c r="C49" s="111" t="s">
        <v>166</v>
      </c>
      <c r="D49" s="84"/>
      <c r="E49" s="111" t="s">
        <v>166</v>
      </c>
      <c r="F49" s="84"/>
      <c r="G49" s="111" t="s">
        <v>166</v>
      </c>
      <c r="I49" s="89">
        <v>0.44791666666666602</v>
      </c>
      <c r="J49" s="122">
        <v>0.45138888888888801</v>
      </c>
      <c r="K49" s="118" t="s">
        <v>195</v>
      </c>
      <c r="L49" s="111" t="s">
        <v>166</v>
      </c>
      <c r="M49" s="118" t="s">
        <v>195</v>
      </c>
      <c r="N49" s="111" t="s">
        <v>166</v>
      </c>
      <c r="O49" s="118" t="s">
        <v>195</v>
      </c>
      <c r="P49" s="111" t="s">
        <v>166</v>
      </c>
      <c r="Q49" s="118" t="s">
        <v>195</v>
      </c>
      <c r="R49" s="118" t="s">
        <v>195</v>
      </c>
    </row>
    <row r="50" spans="1:18" x14ac:dyDescent="0.25">
      <c r="A50" s="89">
        <v>0.45138888888888801</v>
      </c>
      <c r="B50" s="89">
        <v>0.45486111111111099</v>
      </c>
      <c r="C50" s="111" t="s">
        <v>166</v>
      </c>
      <c r="D50" s="84"/>
      <c r="E50" s="111" t="s">
        <v>166</v>
      </c>
      <c r="F50" s="84"/>
      <c r="G50" s="111" t="s">
        <v>166</v>
      </c>
      <c r="I50" s="89">
        <v>0.45138888888888801</v>
      </c>
      <c r="J50" s="122">
        <v>0.45486111111111099</v>
      </c>
      <c r="K50" s="118" t="s">
        <v>195</v>
      </c>
      <c r="L50" s="111" t="s">
        <v>166</v>
      </c>
      <c r="M50" s="118" t="s">
        <v>195</v>
      </c>
      <c r="N50" s="111" t="s">
        <v>166</v>
      </c>
      <c r="O50" s="118" t="s">
        <v>195</v>
      </c>
      <c r="P50" s="111" t="s">
        <v>166</v>
      </c>
      <c r="Q50" s="118" t="s">
        <v>195</v>
      </c>
      <c r="R50" s="118" t="s">
        <v>195</v>
      </c>
    </row>
    <row r="51" spans="1:18" x14ac:dyDescent="0.25">
      <c r="A51" s="89">
        <v>0.45486111111111099</v>
      </c>
      <c r="B51" s="89">
        <v>0.45833333333333298</v>
      </c>
      <c r="C51" s="111" t="s">
        <v>166</v>
      </c>
      <c r="D51" s="84"/>
      <c r="E51" s="111" t="s">
        <v>166</v>
      </c>
      <c r="F51" s="84"/>
      <c r="G51" s="111" t="s">
        <v>166</v>
      </c>
      <c r="I51" s="89">
        <v>0.45486111111111099</v>
      </c>
      <c r="J51" s="122">
        <v>0.45833333333333298</v>
      </c>
      <c r="K51" s="118" t="s">
        <v>195</v>
      </c>
      <c r="L51" s="111" t="s">
        <v>166</v>
      </c>
      <c r="M51" s="118" t="s">
        <v>195</v>
      </c>
      <c r="N51" s="111" t="s">
        <v>166</v>
      </c>
      <c r="O51" s="118" t="s">
        <v>195</v>
      </c>
      <c r="P51" s="111" t="s">
        <v>166</v>
      </c>
      <c r="Q51" s="118" t="s">
        <v>195</v>
      </c>
      <c r="R51" s="118" t="s">
        <v>195</v>
      </c>
    </row>
    <row r="52" spans="1:18" x14ac:dyDescent="0.25">
      <c r="A52" s="89">
        <v>0.45833333333333331</v>
      </c>
      <c r="B52" s="89">
        <v>0.46180555555555558</v>
      </c>
      <c r="C52" s="111" t="s">
        <v>166</v>
      </c>
      <c r="D52" s="84"/>
      <c r="E52" s="111" t="s">
        <v>166</v>
      </c>
      <c r="F52" s="84"/>
      <c r="G52" s="111" t="s">
        <v>166</v>
      </c>
      <c r="I52" s="89">
        <v>0.45833333333333331</v>
      </c>
      <c r="J52" s="122">
        <v>0.46180555555555558</v>
      </c>
      <c r="K52" s="118" t="s">
        <v>195</v>
      </c>
      <c r="L52" s="111" t="s">
        <v>166</v>
      </c>
      <c r="M52" s="118" t="s">
        <v>195</v>
      </c>
      <c r="N52" s="111" t="s">
        <v>166</v>
      </c>
      <c r="O52" s="118" t="s">
        <v>195</v>
      </c>
      <c r="P52" s="111" t="s">
        <v>166</v>
      </c>
      <c r="Q52" s="118" t="s">
        <v>195</v>
      </c>
      <c r="R52" s="118" t="s">
        <v>195</v>
      </c>
    </row>
    <row r="53" spans="1:18" x14ac:dyDescent="0.25">
      <c r="A53" s="89">
        <v>0.46180555555555558</v>
      </c>
      <c r="B53" s="89">
        <v>0.46527777777777773</v>
      </c>
      <c r="C53" s="111" t="s">
        <v>166</v>
      </c>
      <c r="D53" s="84"/>
      <c r="E53" s="111" t="s">
        <v>166</v>
      </c>
      <c r="F53" s="84"/>
      <c r="G53" s="111" t="s">
        <v>166</v>
      </c>
      <c r="I53" s="89">
        <v>0.46180555555555558</v>
      </c>
      <c r="J53" s="122">
        <v>0.46527777777777773</v>
      </c>
      <c r="K53" s="118" t="s">
        <v>195</v>
      </c>
      <c r="L53" s="111" t="s">
        <v>166</v>
      </c>
      <c r="M53" s="118" t="s">
        <v>195</v>
      </c>
      <c r="N53" s="111" t="s">
        <v>166</v>
      </c>
      <c r="O53" s="118" t="s">
        <v>195</v>
      </c>
      <c r="P53" s="111" t="s">
        <v>166</v>
      </c>
      <c r="Q53" s="118" t="s">
        <v>195</v>
      </c>
      <c r="R53" s="118" t="s">
        <v>195</v>
      </c>
    </row>
    <row r="54" spans="1:18" x14ac:dyDescent="0.25">
      <c r="A54" s="89">
        <v>0.46527777777777701</v>
      </c>
      <c r="B54" s="89">
        <v>0.468749999999999</v>
      </c>
      <c r="C54" s="111" t="s">
        <v>166</v>
      </c>
      <c r="D54" s="84"/>
      <c r="E54" s="111" t="s">
        <v>166</v>
      </c>
      <c r="F54" s="84"/>
      <c r="G54" s="111" t="s">
        <v>166</v>
      </c>
      <c r="I54" s="89">
        <v>0.46527777777777701</v>
      </c>
      <c r="J54" s="122">
        <v>0.468749999999999</v>
      </c>
      <c r="K54" s="118" t="s">
        <v>195</v>
      </c>
      <c r="L54" s="111" t="s">
        <v>166</v>
      </c>
      <c r="M54" s="118" t="s">
        <v>195</v>
      </c>
      <c r="N54" s="111" t="s">
        <v>166</v>
      </c>
      <c r="O54" s="118" t="s">
        <v>195</v>
      </c>
      <c r="P54" s="111" t="s">
        <v>166</v>
      </c>
      <c r="Q54" s="118" t="s">
        <v>195</v>
      </c>
      <c r="R54" s="118" t="s">
        <v>195</v>
      </c>
    </row>
    <row r="55" spans="1:18" x14ac:dyDescent="0.25">
      <c r="A55" s="89">
        <v>0.468749999999999</v>
      </c>
      <c r="B55" s="89">
        <v>0.47222222222222199</v>
      </c>
      <c r="C55" s="110" t="s">
        <v>156</v>
      </c>
      <c r="D55" s="84"/>
      <c r="E55" s="110" t="s">
        <v>156</v>
      </c>
      <c r="F55" s="84"/>
      <c r="G55" s="110" t="s">
        <v>156</v>
      </c>
      <c r="I55" s="89">
        <v>0.468749999999999</v>
      </c>
      <c r="J55" s="122">
        <v>0.47222222222222199</v>
      </c>
      <c r="K55" s="110" t="s">
        <v>303</v>
      </c>
      <c r="L55" s="110" t="s">
        <v>156</v>
      </c>
      <c r="M55" s="110" t="s">
        <v>303</v>
      </c>
      <c r="N55" s="110" t="s">
        <v>156</v>
      </c>
      <c r="O55" s="110" t="s">
        <v>303</v>
      </c>
      <c r="P55" s="110" t="s">
        <v>156</v>
      </c>
      <c r="Q55" s="118" t="s">
        <v>195</v>
      </c>
      <c r="R55" s="118" t="s">
        <v>195</v>
      </c>
    </row>
    <row r="56" spans="1:18" x14ac:dyDescent="0.25">
      <c r="A56" s="89">
        <v>0.47222222222222199</v>
      </c>
      <c r="B56" s="89">
        <v>0.47569444444444398</v>
      </c>
      <c r="C56" s="110" t="s">
        <v>156</v>
      </c>
      <c r="D56" s="84"/>
      <c r="E56" s="110" t="s">
        <v>156</v>
      </c>
      <c r="F56" s="84"/>
      <c r="G56" s="110" t="s">
        <v>156</v>
      </c>
      <c r="I56" s="89">
        <v>0.47222222222222199</v>
      </c>
      <c r="J56" s="122">
        <v>0.47569444444444398</v>
      </c>
      <c r="K56" s="110" t="s">
        <v>303</v>
      </c>
      <c r="L56" s="110" t="s">
        <v>156</v>
      </c>
      <c r="M56" s="110" t="s">
        <v>303</v>
      </c>
      <c r="N56" s="110" t="s">
        <v>156</v>
      </c>
      <c r="O56" s="110" t="s">
        <v>303</v>
      </c>
      <c r="P56" s="110" t="s">
        <v>156</v>
      </c>
      <c r="Q56" s="118" t="s">
        <v>195</v>
      </c>
      <c r="R56" s="118" t="s">
        <v>195</v>
      </c>
    </row>
    <row r="57" spans="1:18" x14ac:dyDescent="0.25">
      <c r="A57" s="89">
        <v>0.47569444444444398</v>
      </c>
      <c r="B57" s="89">
        <v>0.47916666666666669</v>
      </c>
      <c r="C57" s="110" t="s">
        <v>156</v>
      </c>
      <c r="D57" s="84"/>
      <c r="E57" s="110" t="s">
        <v>156</v>
      </c>
      <c r="F57" s="84"/>
      <c r="G57" s="110" t="s">
        <v>156</v>
      </c>
      <c r="I57" s="89">
        <v>0.47569444444444398</v>
      </c>
      <c r="J57" s="122">
        <v>0.47916666666666669</v>
      </c>
      <c r="K57" s="110" t="s">
        <v>303</v>
      </c>
      <c r="L57" s="110" t="s">
        <v>156</v>
      </c>
      <c r="M57" s="110" t="s">
        <v>303</v>
      </c>
      <c r="N57" s="110" t="s">
        <v>156</v>
      </c>
      <c r="O57" s="110" t="s">
        <v>303</v>
      </c>
      <c r="P57" s="110" t="s">
        <v>156</v>
      </c>
      <c r="Q57" s="118" t="s">
        <v>195</v>
      </c>
      <c r="R57" s="118" t="s">
        <v>195</v>
      </c>
    </row>
    <row r="58" spans="1:18" x14ac:dyDescent="0.25">
      <c r="A58" s="89">
        <v>0.47916666666666669</v>
      </c>
      <c r="B58" s="89">
        <v>0.48263888888888801</v>
      </c>
      <c r="C58" s="110" t="s">
        <v>156</v>
      </c>
      <c r="D58" s="84"/>
      <c r="E58" s="110" t="s">
        <v>156</v>
      </c>
      <c r="F58" s="84"/>
      <c r="G58" s="110" t="s">
        <v>156</v>
      </c>
      <c r="I58" s="89">
        <v>0.47916666666666669</v>
      </c>
      <c r="J58" s="122">
        <v>0.48263888888888801</v>
      </c>
      <c r="K58" s="110" t="s">
        <v>303</v>
      </c>
      <c r="L58" s="110" t="s">
        <v>156</v>
      </c>
      <c r="M58" s="110" t="s">
        <v>303</v>
      </c>
      <c r="N58" s="110" t="s">
        <v>156</v>
      </c>
      <c r="O58" s="110" t="s">
        <v>303</v>
      </c>
      <c r="P58" s="110" t="s">
        <v>156</v>
      </c>
      <c r="Q58" s="118" t="s">
        <v>195</v>
      </c>
      <c r="R58" s="118" t="s">
        <v>195</v>
      </c>
    </row>
    <row r="59" spans="1:18" x14ac:dyDescent="0.25">
      <c r="A59" s="89">
        <v>0.48263888888888801</v>
      </c>
      <c r="B59" s="89">
        <v>0.48611111111110999</v>
      </c>
      <c r="C59" s="110" t="s">
        <v>156</v>
      </c>
      <c r="D59" s="84"/>
      <c r="E59" s="110" t="s">
        <v>156</v>
      </c>
      <c r="F59" s="84"/>
      <c r="G59" s="110" t="s">
        <v>156</v>
      </c>
      <c r="I59" s="89">
        <v>0.48263888888888801</v>
      </c>
      <c r="J59" s="122">
        <v>0.48611111111110999</v>
      </c>
      <c r="K59" s="110" t="s">
        <v>303</v>
      </c>
      <c r="L59" s="110" t="s">
        <v>156</v>
      </c>
      <c r="M59" s="110" t="s">
        <v>303</v>
      </c>
      <c r="N59" s="110" t="s">
        <v>156</v>
      </c>
      <c r="O59" s="110" t="s">
        <v>303</v>
      </c>
      <c r="P59" s="110" t="s">
        <v>156</v>
      </c>
      <c r="Q59" s="118" t="s">
        <v>195</v>
      </c>
      <c r="R59" s="118" t="s">
        <v>195</v>
      </c>
    </row>
    <row r="60" spans="1:18" x14ac:dyDescent="0.25">
      <c r="A60" s="89">
        <v>0.48611111111110999</v>
      </c>
      <c r="B60" s="89">
        <v>0.48958333333333298</v>
      </c>
      <c r="C60" s="110" t="s">
        <v>156</v>
      </c>
      <c r="D60" s="84"/>
      <c r="E60" s="110" t="s">
        <v>156</v>
      </c>
      <c r="F60" s="84"/>
      <c r="G60" s="110" t="s">
        <v>156</v>
      </c>
      <c r="I60" s="89">
        <v>0.48611111111110999</v>
      </c>
      <c r="J60" s="122">
        <v>0.48958333333333298</v>
      </c>
      <c r="K60" s="110" t="s">
        <v>303</v>
      </c>
      <c r="L60" s="110" t="s">
        <v>156</v>
      </c>
      <c r="M60" s="110" t="s">
        <v>303</v>
      </c>
      <c r="N60" s="110" t="s">
        <v>156</v>
      </c>
      <c r="O60" s="110" t="s">
        <v>303</v>
      </c>
      <c r="P60" s="110" t="s">
        <v>156</v>
      </c>
      <c r="Q60" s="118" t="s">
        <v>195</v>
      </c>
      <c r="R60" s="118" t="s">
        <v>195</v>
      </c>
    </row>
    <row r="61" spans="1:18" x14ac:dyDescent="0.25">
      <c r="A61" s="89">
        <v>0.48958333333333298</v>
      </c>
      <c r="B61" s="89">
        <v>0.49305555555555503</v>
      </c>
      <c r="C61" s="110" t="s">
        <v>156</v>
      </c>
      <c r="D61" s="84"/>
      <c r="E61" s="110" t="s">
        <v>156</v>
      </c>
      <c r="F61" s="84"/>
      <c r="G61" s="110" t="s">
        <v>156</v>
      </c>
      <c r="I61" s="89">
        <v>0.48958333333333298</v>
      </c>
      <c r="J61" s="122">
        <v>0.49305555555555503</v>
      </c>
      <c r="K61" s="110" t="s">
        <v>303</v>
      </c>
      <c r="L61" s="110" t="s">
        <v>156</v>
      </c>
      <c r="M61" s="110" t="s">
        <v>303</v>
      </c>
      <c r="N61" s="110" t="s">
        <v>156</v>
      </c>
      <c r="O61" s="110" t="s">
        <v>303</v>
      </c>
      <c r="P61" s="110" t="s">
        <v>156</v>
      </c>
      <c r="Q61" s="118" t="s">
        <v>195</v>
      </c>
      <c r="R61" s="118" t="s">
        <v>195</v>
      </c>
    </row>
    <row r="62" spans="1:18" x14ac:dyDescent="0.25">
      <c r="A62" s="89">
        <v>0.49305555555555503</v>
      </c>
      <c r="B62" s="89">
        <v>0.49652777777777701</v>
      </c>
      <c r="C62" s="110" t="s">
        <v>156</v>
      </c>
      <c r="D62" s="84"/>
      <c r="E62" s="110" t="s">
        <v>156</v>
      </c>
      <c r="F62" s="84"/>
      <c r="G62" s="110" t="s">
        <v>156</v>
      </c>
      <c r="I62" s="89">
        <v>0.49305555555555503</v>
      </c>
      <c r="J62" s="122">
        <v>0.49652777777777701</v>
      </c>
      <c r="K62" s="110" t="s">
        <v>303</v>
      </c>
      <c r="L62" s="110" t="s">
        <v>156</v>
      </c>
      <c r="M62" s="110" t="s">
        <v>303</v>
      </c>
      <c r="N62" s="110" t="s">
        <v>156</v>
      </c>
      <c r="O62" s="110" t="s">
        <v>303</v>
      </c>
      <c r="P62" s="110" t="s">
        <v>156</v>
      </c>
      <c r="Q62" s="118" t="s">
        <v>195</v>
      </c>
      <c r="R62" s="118" t="s">
        <v>195</v>
      </c>
    </row>
    <row r="63" spans="1:18" x14ac:dyDescent="0.25">
      <c r="A63" s="89">
        <v>0.49652777777777701</v>
      </c>
      <c r="B63" s="89">
        <v>0.499999999999999</v>
      </c>
      <c r="C63" s="110" t="s">
        <v>156</v>
      </c>
      <c r="D63" s="84"/>
      <c r="E63" s="110" t="s">
        <v>156</v>
      </c>
      <c r="F63" s="84"/>
      <c r="G63" s="110" t="s">
        <v>156</v>
      </c>
      <c r="I63" s="89">
        <v>0.49652777777777701</v>
      </c>
      <c r="J63" s="122">
        <v>0.499999999999999</v>
      </c>
      <c r="K63" s="110" t="s">
        <v>303</v>
      </c>
      <c r="L63" s="110" t="s">
        <v>156</v>
      </c>
      <c r="M63" s="110" t="s">
        <v>303</v>
      </c>
      <c r="N63" s="110" t="s">
        <v>156</v>
      </c>
      <c r="O63" s="110" t="s">
        <v>303</v>
      </c>
      <c r="P63" s="110" t="s">
        <v>156</v>
      </c>
      <c r="Q63" s="118" t="s">
        <v>195</v>
      </c>
      <c r="R63" s="118" t="s">
        <v>195</v>
      </c>
    </row>
    <row r="64" spans="1:18" x14ac:dyDescent="0.25">
      <c r="A64" s="89">
        <v>0.499999999999999</v>
      </c>
      <c r="B64" s="89">
        <v>0.50347222222222099</v>
      </c>
      <c r="C64" s="94" t="s">
        <v>222</v>
      </c>
      <c r="D64" s="84"/>
      <c r="E64" s="94" t="s">
        <v>222</v>
      </c>
      <c r="F64" s="84"/>
      <c r="G64" s="94" t="s">
        <v>222</v>
      </c>
      <c r="I64" s="89">
        <v>0.499999999999999</v>
      </c>
      <c r="J64" s="122">
        <v>0.50347222222222099</v>
      </c>
      <c r="K64" s="94" t="s">
        <v>222</v>
      </c>
      <c r="L64" s="118" t="s">
        <v>195</v>
      </c>
      <c r="M64" s="94" t="s">
        <v>222</v>
      </c>
      <c r="N64" s="118" t="s">
        <v>195</v>
      </c>
      <c r="O64" s="94" t="s">
        <v>222</v>
      </c>
      <c r="P64" s="118" t="s">
        <v>195</v>
      </c>
      <c r="Q64" s="94" t="s">
        <v>222</v>
      </c>
      <c r="R64" s="94" t="s">
        <v>222</v>
      </c>
    </row>
    <row r="65" spans="1:18" x14ac:dyDescent="0.25">
      <c r="A65" s="89">
        <v>0.50347222222222099</v>
      </c>
      <c r="B65" s="89">
        <v>0.50694444444444398</v>
      </c>
      <c r="C65" s="94" t="s">
        <v>222</v>
      </c>
      <c r="D65" s="84"/>
      <c r="E65" s="94" t="s">
        <v>222</v>
      </c>
      <c r="F65" s="84"/>
      <c r="G65" s="94" t="s">
        <v>222</v>
      </c>
      <c r="I65" s="89">
        <v>0.50347222222222099</v>
      </c>
      <c r="J65" s="122">
        <v>0.50694444444444398</v>
      </c>
      <c r="K65" s="94" t="s">
        <v>222</v>
      </c>
      <c r="L65" s="118" t="s">
        <v>195</v>
      </c>
      <c r="M65" s="94" t="s">
        <v>222</v>
      </c>
      <c r="N65" s="118" t="s">
        <v>195</v>
      </c>
      <c r="O65" s="94" t="s">
        <v>222</v>
      </c>
      <c r="P65" s="118" t="s">
        <v>195</v>
      </c>
      <c r="Q65" s="94" t="s">
        <v>222</v>
      </c>
      <c r="R65" s="94" t="s">
        <v>222</v>
      </c>
    </row>
    <row r="66" spans="1:18" x14ac:dyDescent="0.25">
      <c r="A66" s="89">
        <v>0.50694444444444398</v>
      </c>
      <c r="B66" s="89">
        <v>0.51041666666666596</v>
      </c>
      <c r="C66" s="94" t="s">
        <v>222</v>
      </c>
      <c r="D66" s="84"/>
      <c r="E66" s="94" t="s">
        <v>222</v>
      </c>
      <c r="F66" s="84"/>
      <c r="G66" s="94" t="s">
        <v>222</v>
      </c>
      <c r="I66" s="89">
        <v>0.50694444444444398</v>
      </c>
      <c r="J66" s="122">
        <v>0.51041666666666596</v>
      </c>
      <c r="K66" s="94" t="s">
        <v>222</v>
      </c>
      <c r="L66" s="118" t="s">
        <v>195</v>
      </c>
      <c r="M66" s="94" t="s">
        <v>222</v>
      </c>
      <c r="N66" s="118" t="s">
        <v>195</v>
      </c>
      <c r="O66" s="94" t="s">
        <v>222</v>
      </c>
      <c r="P66" s="118" t="s">
        <v>195</v>
      </c>
      <c r="Q66" s="94" t="s">
        <v>222</v>
      </c>
      <c r="R66" s="94" t="s">
        <v>222</v>
      </c>
    </row>
    <row r="67" spans="1:18" x14ac:dyDescent="0.25">
      <c r="A67" s="89">
        <v>0.51041666666666596</v>
      </c>
      <c r="B67" s="89">
        <v>0.51388888888888795</v>
      </c>
      <c r="C67" s="94" t="s">
        <v>222</v>
      </c>
      <c r="D67" s="84"/>
      <c r="E67" s="94" t="s">
        <v>222</v>
      </c>
      <c r="F67" s="84"/>
      <c r="G67" s="94" t="s">
        <v>222</v>
      </c>
      <c r="I67" s="89">
        <v>0.51041666666666596</v>
      </c>
      <c r="J67" s="122">
        <v>0.51388888888888795</v>
      </c>
      <c r="K67" s="94" t="s">
        <v>222</v>
      </c>
      <c r="L67" s="118" t="s">
        <v>195</v>
      </c>
      <c r="M67" s="94" t="s">
        <v>222</v>
      </c>
      <c r="N67" s="118" t="s">
        <v>195</v>
      </c>
      <c r="O67" s="94" t="s">
        <v>222</v>
      </c>
      <c r="P67" s="118" t="s">
        <v>195</v>
      </c>
      <c r="Q67" s="94" t="s">
        <v>222</v>
      </c>
      <c r="R67" s="94" t="s">
        <v>222</v>
      </c>
    </row>
    <row r="68" spans="1:18" x14ac:dyDescent="0.25">
      <c r="A68" s="89">
        <v>0.51388888888888795</v>
      </c>
      <c r="B68" s="89">
        <v>0.51736111111111005</v>
      </c>
      <c r="C68" s="94" t="s">
        <v>222</v>
      </c>
      <c r="D68" s="84"/>
      <c r="E68" s="94" t="s">
        <v>222</v>
      </c>
      <c r="F68" s="84"/>
      <c r="G68" s="94" t="s">
        <v>222</v>
      </c>
      <c r="I68" s="89">
        <v>0.51388888888888795</v>
      </c>
      <c r="J68" s="122">
        <v>0.51736111111111005</v>
      </c>
      <c r="K68" s="94" t="s">
        <v>222</v>
      </c>
      <c r="L68" s="118" t="s">
        <v>195</v>
      </c>
      <c r="M68" s="94" t="s">
        <v>222</v>
      </c>
      <c r="N68" s="118" t="s">
        <v>195</v>
      </c>
      <c r="O68" s="94" t="s">
        <v>222</v>
      </c>
      <c r="P68" s="118" t="s">
        <v>195</v>
      </c>
      <c r="Q68" s="94" t="s">
        <v>222</v>
      </c>
      <c r="R68" s="94" t="s">
        <v>222</v>
      </c>
    </row>
    <row r="69" spans="1:18" x14ac:dyDescent="0.25">
      <c r="A69" s="89">
        <v>0.51736111111111005</v>
      </c>
      <c r="B69" s="89">
        <v>0.52083333333333304</v>
      </c>
      <c r="C69" s="94" t="s">
        <v>222</v>
      </c>
      <c r="D69" s="84"/>
      <c r="E69" s="94" t="s">
        <v>222</v>
      </c>
      <c r="F69" s="84"/>
      <c r="G69" s="94" t="s">
        <v>222</v>
      </c>
      <c r="I69" s="89">
        <v>0.51736111111111005</v>
      </c>
      <c r="J69" s="122">
        <v>0.52083333333333304</v>
      </c>
      <c r="K69" s="94" t="s">
        <v>222</v>
      </c>
      <c r="L69" s="118" t="s">
        <v>195</v>
      </c>
      <c r="M69" s="94" t="s">
        <v>222</v>
      </c>
      <c r="N69" s="118" t="s">
        <v>195</v>
      </c>
      <c r="O69" s="94" t="s">
        <v>222</v>
      </c>
      <c r="P69" s="118" t="s">
        <v>195</v>
      </c>
      <c r="Q69" s="94" t="s">
        <v>222</v>
      </c>
      <c r="R69" s="94" t="s">
        <v>222</v>
      </c>
    </row>
    <row r="70" spans="1:18" x14ac:dyDescent="0.25">
      <c r="A70" s="89">
        <v>0.52083333333333304</v>
      </c>
      <c r="B70" s="89">
        <v>0.52430555555555503</v>
      </c>
      <c r="C70" s="94" t="s">
        <v>222</v>
      </c>
      <c r="D70" s="84"/>
      <c r="E70" s="94" t="s">
        <v>222</v>
      </c>
      <c r="F70" s="84"/>
      <c r="G70" s="94" t="s">
        <v>222</v>
      </c>
      <c r="I70" s="89">
        <v>0.52083333333333304</v>
      </c>
      <c r="J70" s="122">
        <v>0.52430555555555503</v>
      </c>
      <c r="K70" s="94" t="s">
        <v>222</v>
      </c>
      <c r="L70" s="118" t="s">
        <v>195</v>
      </c>
      <c r="M70" s="94" t="s">
        <v>222</v>
      </c>
      <c r="N70" s="118" t="s">
        <v>195</v>
      </c>
      <c r="O70" s="94" t="s">
        <v>222</v>
      </c>
      <c r="P70" s="118" t="s">
        <v>195</v>
      </c>
      <c r="Q70" s="94" t="s">
        <v>222</v>
      </c>
      <c r="R70" s="94" t="s">
        <v>222</v>
      </c>
    </row>
    <row r="71" spans="1:18" x14ac:dyDescent="0.25">
      <c r="A71" s="89">
        <v>0.52430555555555503</v>
      </c>
      <c r="B71" s="89">
        <v>0.52777777777777701</v>
      </c>
      <c r="C71" s="94" t="s">
        <v>222</v>
      </c>
      <c r="D71" s="84"/>
      <c r="E71" s="94" t="s">
        <v>222</v>
      </c>
      <c r="F71" s="84"/>
      <c r="G71" s="94" t="s">
        <v>222</v>
      </c>
      <c r="I71" s="89">
        <v>0.52430555555555503</v>
      </c>
      <c r="J71" s="122">
        <v>0.52777777777777701</v>
      </c>
      <c r="K71" s="94" t="s">
        <v>222</v>
      </c>
      <c r="L71" s="118" t="s">
        <v>195</v>
      </c>
      <c r="M71" s="94" t="s">
        <v>222</v>
      </c>
      <c r="N71" s="118" t="s">
        <v>195</v>
      </c>
      <c r="O71" s="94" t="s">
        <v>222</v>
      </c>
      <c r="P71" s="118" t="s">
        <v>195</v>
      </c>
      <c r="Q71" s="94" t="s">
        <v>222</v>
      </c>
      <c r="R71" s="94" t="s">
        <v>222</v>
      </c>
    </row>
    <row r="72" spans="1:18" x14ac:dyDescent="0.25">
      <c r="A72" s="89">
        <v>0.52777777777777701</v>
      </c>
      <c r="B72" s="89">
        <v>0.531249999999999</v>
      </c>
      <c r="C72" s="94" t="s">
        <v>223</v>
      </c>
      <c r="D72" s="84"/>
      <c r="E72" s="94" t="s">
        <v>223</v>
      </c>
      <c r="F72" s="84"/>
      <c r="G72" s="94" t="s">
        <v>223</v>
      </c>
      <c r="I72" s="89">
        <v>0.52777777777777701</v>
      </c>
      <c r="J72" s="122">
        <v>0.531249999999999</v>
      </c>
      <c r="K72" s="94" t="s">
        <v>223</v>
      </c>
      <c r="L72" s="94" t="s">
        <v>223</v>
      </c>
      <c r="M72" s="94" t="s">
        <v>223</v>
      </c>
      <c r="N72" s="94" t="s">
        <v>223</v>
      </c>
      <c r="O72" s="94" t="s">
        <v>223</v>
      </c>
      <c r="P72" s="94" t="s">
        <v>223</v>
      </c>
      <c r="Q72" s="94" t="s">
        <v>223</v>
      </c>
      <c r="R72" s="94" t="s">
        <v>223</v>
      </c>
    </row>
    <row r="73" spans="1:18" x14ac:dyDescent="0.25">
      <c r="A73" s="89">
        <v>0.531249999999999</v>
      </c>
      <c r="B73" s="89">
        <v>0.53472222222222099</v>
      </c>
      <c r="C73" s="94" t="s">
        <v>223</v>
      </c>
      <c r="D73" s="84"/>
      <c r="E73" s="94" t="s">
        <v>223</v>
      </c>
      <c r="F73" s="84"/>
      <c r="G73" s="94" t="s">
        <v>223</v>
      </c>
      <c r="I73" s="89">
        <v>0.531249999999999</v>
      </c>
      <c r="J73" s="122">
        <v>0.53472222222222099</v>
      </c>
      <c r="K73" s="94" t="s">
        <v>223</v>
      </c>
      <c r="L73" s="94" t="s">
        <v>223</v>
      </c>
      <c r="M73" s="94" t="s">
        <v>223</v>
      </c>
      <c r="N73" s="94" t="s">
        <v>223</v>
      </c>
      <c r="O73" s="94" t="s">
        <v>223</v>
      </c>
      <c r="P73" s="94" t="s">
        <v>223</v>
      </c>
      <c r="Q73" s="94" t="s">
        <v>223</v>
      </c>
      <c r="R73" s="94" t="s">
        <v>223</v>
      </c>
    </row>
    <row r="74" spans="1:18" x14ac:dyDescent="0.25">
      <c r="A74" s="89">
        <v>0.53472222222222099</v>
      </c>
      <c r="B74" s="89">
        <v>0.53819444444444398</v>
      </c>
      <c r="C74" s="94" t="s">
        <v>141</v>
      </c>
      <c r="D74" s="84"/>
      <c r="E74" s="94" t="s">
        <v>141</v>
      </c>
      <c r="F74" s="84"/>
      <c r="G74" s="94" t="s">
        <v>141</v>
      </c>
      <c r="I74" s="89">
        <v>0.53472222222222099</v>
      </c>
      <c r="J74" s="122">
        <v>0.53819444444444398</v>
      </c>
      <c r="K74" s="94" t="s">
        <v>141</v>
      </c>
      <c r="L74" s="94" t="s">
        <v>141</v>
      </c>
      <c r="M74" s="94" t="s">
        <v>141</v>
      </c>
      <c r="N74" s="94" t="s">
        <v>141</v>
      </c>
      <c r="O74" s="94" t="s">
        <v>141</v>
      </c>
      <c r="P74" s="94" t="s">
        <v>141</v>
      </c>
      <c r="Q74" s="94" t="s">
        <v>141</v>
      </c>
      <c r="R74" s="94" t="s">
        <v>141</v>
      </c>
    </row>
    <row r="75" spans="1:18" x14ac:dyDescent="0.25">
      <c r="A75" s="89">
        <v>0.53819444444444398</v>
      </c>
      <c r="B75" s="89">
        <v>0.54166666666666596</v>
      </c>
      <c r="C75" s="94" t="s">
        <v>141</v>
      </c>
      <c r="D75" s="84"/>
      <c r="E75" s="94" t="s">
        <v>141</v>
      </c>
      <c r="F75" s="84"/>
      <c r="G75" s="94" t="s">
        <v>141</v>
      </c>
      <c r="I75" s="89">
        <v>0.53819444444444398</v>
      </c>
      <c r="J75" s="122">
        <v>0.54166666666666596</v>
      </c>
      <c r="K75" s="94" t="s">
        <v>141</v>
      </c>
      <c r="L75" s="94" t="s">
        <v>141</v>
      </c>
      <c r="M75" s="94" t="s">
        <v>141</v>
      </c>
      <c r="N75" s="94" t="s">
        <v>141</v>
      </c>
      <c r="O75" s="94" t="s">
        <v>141</v>
      </c>
      <c r="P75" s="94" t="s">
        <v>141</v>
      </c>
      <c r="Q75" s="94" t="s">
        <v>141</v>
      </c>
      <c r="R75" s="94" t="s">
        <v>141</v>
      </c>
    </row>
    <row r="76" spans="1:18" x14ac:dyDescent="0.25">
      <c r="A76" s="89">
        <v>4.1666666666666664E-2</v>
      </c>
      <c r="B76" s="89">
        <v>4.5138888888888888E-2</v>
      </c>
      <c r="C76" s="94" t="s">
        <v>141</v>
      </c>
      <c r="D76" s="84"/>
      <c r="E76" s="94" t="s">
        <v>141</v>
      </c>
      <c r="F76" s="84"/>
      <c r="G76" s="94" t="s">
        <v>141</v>
      </c>
      <c r="I76" s="89">
        <v>4.1666666666666664E-2</v>
      </c>
      <c r="J76" s="122">
        <v>4.5138888888888888E-2</v>
      </c>
      <c r="K76" s="94" t="s">
        <v>141</v>
      </c>
      <c r="L76" s="94" t="s">
        <v>141</v>
      </c>
      <c r="M76" s="94" t="s">
        <v>141</v>
      </c>
      <c r="N76" s="94" t="s">
        <v>141</v>
      </c>
      <c r="O76" s="94" t="s">
        <v>141</v>
      </c>
      <c r="P76" s="94" t="s">
        <v>141</v>
      </c>
      <c r="Q76" s="94" t="s">
        <v>141</v>
      </c>
      <c r="R76" s="94" t="s">
        <v>141</v>
      </c>
    </row>
    <row r="77" spans="1:18" x14ac:dyDescent="0.25">
      <c r="A77" s="89">
        <v>4.5138888888888888E-2</v>
      </c>
      <c r="B77" s="89">
        <v>4.8611111111111112E-2</v>
      </c>
      <c r="D77" s="84"/>
      <c r="F77" s="84"/>
      <c r="I77" s="89">
        <v>4.5138888888888888E-2</v>
      </c>
      <c r="J77" s="122">
        <v>4.8611111111111112E-2</v>
      </c>
      <c r="K77" s="118"/>
      <c r="L77" s="118"/>
      <c r="M77" s="118"/>
      <c r="N77" s="124"/>
      <c r="O77" s="118"/>
      <c r="P77" s="118"/>
      <c r="Q77" s="118"/>
      <c r="R77" s="118"/>
    </row>
    <row r="78" spans="1:18" x14ac:dyDescent="0.25">
      <c r="A78" s="126">
        <v>4.8611111111111098E-2</v>
      </c>
      <c r="B78" s="126">
        <v>5.2083333333333301E-2</v>
      </c>
      <c r="D78" s="84"/>
      <c r="I78" s="89">
        <v>4.8611111111111098E-2</v>
      </c>
      <c r="J78" s="122">
        <v>5.2083333333333301E-2</v>
      </c>
      <c r="K78" s="118"/>
      <c r="L78" s="118"/>
      <c r="M78" s="118"/>
      <c r="N78" s="124"/>
      <c r="O78" s="118"/>
      <c r="P78" s="118"/>
      <c r="Q78" s="118"/>
      <c r="R78" s="118"/>
    </row>
    <row r="79" spans="1:18" x14ac:dyDescent="0.25">
      <c r="A79" s="131"/>
      <c r="B79" s="132"/>
      <c r="H79" s="87"/>
      <c r="K79" s="124"/>
      <c r="L79" s="124"/>
      <c r="M79" s="124"/>
      <c r="N79" s="124"/>
      <c r="O79" s="124"/>
      <c r="P79" s="124"/>
      <c r="Q79" s="124"/>
      <c r="R79" s="124"/>
    </row>
    <row r="80" spans="1:18" x14ac:dyDescent="0.25">
      <c r="A80" s="133"/>
      <c r="B80" s="134"/>
      <c r="K80" s="124"/>
      <c r="L80" s="124"/>
      <c r="M80" s="124"/>
      <c r="N80" s="124"/>
      <c r="O80" s="124"/>
      <c r="P80" s="124"/>
      <c r="Q80" s="124"/>
      <c r="R80" s="124"/>
    </row>
    <row r="81" spans="1:18" x14ac:dyDescent="0.25">
      <c r="A81" s="127"/>
      <c r="B81" s="128"/>
      <c r="K81" s="124"/>
      <c r="L81" s="124"/>
      <c r="M81" s="124"/>
      <c r="N81" s="124"/>
      <c r="O81" s="124"/>
      <c r="P81" s="124"/>
      <c r="Q81" s="124"/>
      <c r="R81" s="124"/>
    </row>
    <row r="82" spans="1:18" x14ac:dyDescent="0.25">
      <c r="A82" s="127"/>
      <c r="B82" s="128"/>
      <c r="K82" s="124"/>
      <c r="L82" s="124"/>
      <c r="M82" s="124"/>
      <c r="N82" s="124"/>
      <c r="O82" s="124"/>
      <c r="P82" s="124"/>
      <c r="Q82" s="124"/>
      <c r="R82" s="124"/>
    </row>
    <row r="83" spans="1:18" x14ac:dyDescent="0.25">
      <c r="A83" s="127"/>
      <c r="B83" s="128"/>
      <c r="I83" t="s">
        <v>152</v>
      </c>
      <c r="K83" s="124" t="s">
        <v>314</v>
      </c>
      <c r="L83" s="124" t="s">
        <v>315</v>
      </c>
      <c r="M83" s="124" t="s">
        <v>314</v>
      </c>
      <c r="N83" s="124" t="s">
        <v>315</v>
      </c>
      <c r="O83" s="124" t="s">
        <v>314</v>
      </c>
      <c r="P83" s="124" t="s">
        <v>315</v>
      </c>
      <c r="Q83" s="124" t="s">
        <v>308</v>
      </c>
      <c r="R83" s="124" t="s">
        <v>311</v>
      </c>
    </row>
    <row r="84" spans="1:18" x14ac:dyDescent="0.25">
      <c r="A84" s="127"/>
      <c r="B84" s="128"/>
      <c r="K84" s="125"/>
      <c r="L84" s="125"/>
      <c r="M84" s="125"/>
      <c r="N84" s="125"/>
      <c r="O84" s="125"/>
      <c r="P84" s="125"/>
      <c r="Q84" s="125"/>
      <c r="R84" s="125"/>
    </row>
    <row r="85" spans="1:18" x14ac:dyDescent="0.25">
      <c r="A85" s="127"/>
      <c r="B85" s="128"/>
      <c r="K85" s="125"/>
      <c r="L85" s="125"/>
      <c r="M85" s="125"/>
      <c r="N85" s="125"/>
      <c r="O85" s="125"/>
      <c r="P85" s="125"/>
      <c r="Q85" s="125"/>
      <c r="R85" s="125"/>
    </row>
    <row r="86" spans="1:18" x14ac:dyDescent="0.25">
      <c r="A86" s="129"/>
      <c r="B86" s="130"/>
    </row>
  </sheetData>
  <mergeCells count="5">
    <mergeCell ref="R1:R2"/>
    <mergeCell ref="K1:L1"/>
    <mergeCell ref="M1:N1"/>
    <mergeCell ref="O1:P1"/>
    <mergeCell ref="Q1:Q2"/>
  </mergeCells>
  <pageMargins left="0.7" right="0.7" top="0.75" bottom="0.75" header="0.3" footer="0.3"/>
  <pageSetup orientation="portrait"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86"/>
  <sheetViews>
    <sheetView topLeftCell="J1" zoomScale="66" zoomScaleNormal="66" workbookViewId="0">
      <selection activeCell="O2" sqref="O2:P2"/>
    </sheetView>
  </sheetViews>
  <sheetFormatPr defaultRowHeight="15" x14ac:dyDescent="0.25"/>
  <cols>
    <col min="3" max="3" width="40.5703125" bestFit="1" customWidth="1"/>
    <col min="5" max="5" width="40.5703125" bestFit="1" customWidth="1"/>
    <col min="7" max="7" width="40.5703125" bestFit="1" customWidth="1"/>
    <col min="9" max="9" width="11.85546875" bestFit="1" customWidth="1"/>
    <col min="10" max="10" width="11.42578125" bestFit="1" customWidth="1"/>
    <col min="11" max="13" width="40.5703125" bestFit="1" customWidth="1"/>
    <col min="14" max="14" width="49.42578125" bestFit="1" customWidth="1"/>
    <col min="15" max="16" width="40.5703125" bestFit="1" customWidth="1"/>
    <col min="17" max="17" width="26.7109375" bestFit="1" customWidth="1"/>
    <col min="18" max="18" width="31.5703125" bestFit="1" customWidth="1"/>
  </cols>
  <sheetData>
    <row r="1" spans="1:18" ht="13.5" customHeight="1" x14ac:dyDescent="0.25">
      <c r="A1" s="81"/>
      <c r="B1" s="82"/>
      <c r="C1" s="81" t="s">
        <v>134</v>
      </c>
      <c r="D1" s="83"/>
      <c r="E1" s="81" t="s">
        <v>135</v>
      </c>
      <c r="F1" s="83"/>
      <c r="G1" s="81" t="s">
        <v>149</v>
      </c>
      <c r="H1" s="59"/>
      <c r="K1" s="283" t="s">
        <v>134</v>
      </c>
      <c r="L1" s="284"/>
      <c r="M1" s="285" t="s">
        <v>135</v>
      </c>
      <c r="N1" s="286"/>
      <c r="O1" s="287" t="s">
        <v>149</v>
      </c>
      <c r="P1" s="288"/>
      <c r="Q1" s="289" t="s">
        <v>204</v>
      </c>
      <c r="R1" s="281" t="s">
        <v>18</v>
      </c>
    </row>
    <row r="2" spans="1:18" ht="26.25" x14ac:dyDescent="0.25">
      <c r="A2" s="81"/>
      <c r="B2" s="86"/>
      <c r="C2" s="81"/>
      <c r="D2" s="83"/>
      <c r="E2" s="81"/>
      <c r="F2" s="83"/>
      <c r="G2" s="81"/>
      <c r="H2" s="59"/>
      <c r="K2" s="116" t="s">
        <v>452</v>
      </c>
      <c r="L2" s="117" t="s">
        <v>456</v>
      </c>
      <c r="M2" s="116" t="s">
        <v>452</v>
      </c>
      <c r="N2" s="117" t="s">
        <v>456</v>
      </c>
      <c r="O2" s="116" t="s">
        <v>452</v>
      </c>
      <c r="P2" s="117" t="s">
        <v>456</v>
      </c>
      <c r="Q2" s="289"/>
      <c r="R2" s="281"/>
    </row>
    <row r="3" spans="1:18" x14ac:dyDescent="0.25">
      <c r="A3" s="88" t="s">
        <v>129</v>
      </c>
      <c r="B3" s="88" t="s">
        <v>130</v>
      </c>
      <c r="C3" s="87"/>
      <c r="D3" s="84"/>
      <c r="E3" s="87"/>
      <c r="F3" s="84"/>
      <c r="G3" s="87"/>
      <c r="I3" s="88" t="s">
        <v>129</v>
      </c>
      <c r="J3" s="88" t="s">
        <v>130</v>
      </c>
    </row>
    <row r="4" spans="1:18" x14ac:dyDescent="0.25">
      <c r="A4" s="89">
        <v>0.29166666666666669</v>
      </c>
      <c r="B4" s="89">
        <v>0.2951388888888889</v>
      </c>
      <c r="C4" s="87"/>
      <c r="D4" s="84"/>
      <c r="E4" s="87"/>
      <c r="F4" s="84"/>
      <c r="G4" s="87"/>
      <c r="I4" s="89">
        <v>0.29166666666666669</v>
      </c>
      <c r="J4" s="122">
        <v>0.2951388888888889</v>
      </c>
      <c r="K4" s="87"/>
      <c r="L4" s="87"/>
      <c r="M4" s="87"/>
      <c r="N4" s="87"/>
      <c r="O4" s="87"/>
      <c r="P4" s="87"/>
      <c r="Q4" s="87"/>
      <c r="R4" s="87"/>
    </row>
    <row r="5" spans="1:18" x14ac:dyDescent="0.25">
      <c r="A5" s="89">
        <v>0.2951388888888889</v>
      </c>
      <c r="B5" s="89">
        <v>0.2986111111111111</v>
      </c>
      <c r="C5" s="87"/>
      <c r="D5" s="84"/>
      <c r="E5" s="87"/>
      <c r="F5" s="84"/>
      <c r="G5" s="87"/>
      <c r="I5" s="89">
        <v>0.2951388888888889</v>
      </c>
      <c r="J5" s="122">
        <v>0.2986111111111111</v>
      </c>
      <c r="K5" s="87"/>
      <c r="L5" s="87"/>
      <c r="M5" s="87"/>
      <c r="N5" s="87"/>
      <c r="O5" s="87"/>
      <c r="P5" s="87"/>
      <c r="Q5" s="87"/>
      <c r="R5" s="87"/>
    </row>
    <row r="6" spans="1:18" x14ac:dyDescent="0.25">
      <c r="A6" s="89">
        <v>0.2986111111111111</v>
      </c>
      <c r="B6" s="89">
        <v>0.30208333333333331</v>
      </c>
      <c r="C6" s="87"/>
      <c r="D6" s="84"/>
      <c r="E6" s="87"/>
      <c r="F6" s="84"/>
      <c r="G6" s="87"/>
      <c r="I6" s="89">
        <v>0.2986111111111111</v>
      </c>
      <c r="J6" s="122">
        <v>0.30208333333333331</v>
      </c>
      <c r="K6" s="124"/>
      <c r="L6" s="124"/>
      <c r="M6" s="124"/>
      <c r="N6" s="124"/>
      <c r="O6" s="124"/>
      <c r="P6" s="124"/>
      <c r="Q6" s="124"/>
      <c r="R6" s="124"/>
    </row>
    <row r="7" spans="1:18" x14ac:dyDescent="0.25">
      <c r="A7" s="89">
        <v>0.30208333333333298</v>
      </c>
      <c r="B7" s="89">
        <v>0.30555555555555602</v>
      </c>
      <c r="C7" s="98" t="s">
        <v>136</v>
      </c>
      <c r="D7" s="84"/>
      <c r="E7" s="98" t="s">
        <v>136</v>
      </c>
      <c r="F7" s="84"/>
      <c r="G7" s="98" t="s">
        <v>136</v>
      </c>
      <c r="I7" s="89">
        <v>0.30208333333333298</v>
      </c>
      <c r="J7" s="122">
        <v>0.30555555555555602</v>
      </c>
      <c r="K7" s="98" t="s">
        <v>136</v>
      </c>
      <c r="L7" s="98" t="s">
        <v>136</v>
      </c>
      <c r="M7" s="98" t="s">
        <v>136</v>
      </c>
      <c r="N7" s="98" t="s">
        <v>136</v>
      </c>
      <c r="O7" s="98" t="s">
        <v>136</v>
      </c>
      <c r="P7" s="98" t="s">
        <v>136</v>
      </c>
      <c r="Q7" s="118" t="s">
        <v>195</v>
      </c>
      <c r="R7" s="98" t="s">
        <v>136</v>
      </c>
    </row>
    <row r="8" spans="1:18" x14ac:dyDescent="0.25">
      <c r="A8" s="89">
        <v>0.30555555555555602</v>
      </c>
      <c r="B8" s="89">
        <v>0.30902777777777801</v>
      </c>
      <c r="C8" s="98" t="s">
        <v>137</v>
      </c>
      <c r="D8" s="84"/>
      <c r="E8" s="98" t="s">
        <v>137</v>
      </c>
      <c r="F8" s="84"/>
      <c r="G8" s="98" t="s">
        <v>137</v>
      </c>
      <c r="I8" s="89">
        <v>0.30555555555555602</v>
      </c>
      <c r="J8" s="122">
        <v>0.30902777777777801</v>
      </c>
      <c r="K8" s="98" t="s">
        <v>137</v>
      </c>
      <c r="L8" s="98" t="s">
        <v>137</v>
      </c>
      <c r="M8" s="98" t="s">
        <v>137</v>
      </c>
      <c r="N8" s="98" t="s">
        <v>137</v>
      </c>
      <c r="O8" s="98" t="s">
        <v>137</v>
      </c>
      <c r="P8" s="98" t="s">
        <v>137</v>
      </c>
      <c r="Q8" s="118" t="s">
        <v>195</v>
      </c>
      <c r="R8" s="98" t="s">
        <v>137</v>
      </c>
    </row>
    <row r="9" spans="1:18" x14ac:dyDescent="0.25">
      <c r="A9" s="89">
        <v>0.30902777777777801</v>
      </c>
      <c r="B9" s="89">
        <v>0.3125</v>
      </c>
      <c r="C9" s="98" t="s">
        <v>137</v>
      </c>
      <c r="D9" s="84"/>
      <c r="E9" s="98" t="s">
        <v>137</v>
      </c>
      <c r="F9" s="84"/>
      <c r="G9" s="98" t="s">
        <v>137</v>
      </c>
      <c r="I9" s="89">
        <v>0.30902777777777801</v>
      </c>
      <c r="J9" s="122">
        <v>0.3125</v>
      </c>
      <c r="K9" s="98" t="s">
        <v>137</v>
      </c>
      <c r="L9" s="98" t="s">
        <v>137</v>
      </c>
      <c r="M9" s="98" t="s">
        <v>137</v>
      </c>
      <c r="N9" s="98" t="s">
        <v>137</v>
      </c>
      <c r="O9" s="98" t="s">
        <v>137</v>
      </c>
      <c r="P9" s="98" t="s">
        <v>137</v>
      </c>
      <c r="Q9" s="118" t="s">
        <v>195</v>
      </c>
      <c r="R9" s="98" t="s">
        <v>137</v>
      </c>
    </row>
    <row r="10" spans="1:18" x14ac:dyDescent="0.25">
      <c r="A10" s="89">
        <v>0.3125</v>
      </c>
      <c r="B10" s="89">
        <v>0.31597222222222199</v>
      </c>
      <c r="C10" s="98" t="s">
        <v>137</v>
      </c>
      <c r="D10" s="84"/>
      <c r="E10" s="98" t="s">
        <v>137</v>
      </c>
      <c r="F10" s="84"/>
      <c r="G10" s="98" t="s">
        <v>137</v>
      </c>
      <c r="I10" s="89">
        <v>0.3125</v>
      </c>
      <c r="J10" s="122">
        <v>0.31597222222222199</v>
      </c>
      <c r="K10" s="98" t="s">
        <v>137</v>
      </c>
      <c r="L10" s="98" t="s">
        <v>137</v>
      </c>
      <c r="M10" s="98" t="s">
        <v>137</v>
      </c>
      <c r="N10" s="98" t="s">
        <v>137</v>
      </c>
      <c r="O10" s="98" t="s">
        <v>137</v>
      </c>
      <c r="P10" s="98" t="s">
        <v>137</v>
      </c>
      <c r="Q10" s="118" t="s">
        <v>195</v>
      </c>
      <c r="R10" s="98" t="s">
        <v>137</v>
      </c>
    </row>
    <row r="11" spans="1:18" x14ac:dyDescent="0.25">
      <c r="A11" s="89">
        <v>0.31597222222222199</v>
      </c>
      <c r="B11" s="89">
        <v>0.31944444444444497</v>
      </c>
      <c r="C11" s="98" t="s">
        <v>137</v>
      </c>
      <c r="D11" s="84"/>
      <c r="E11" s="98" t="s">
        <v>137</v>
      </c>
      <c r="F11" s="84"/>
      <c r="G11" s="98" t="s">
        <v>137</v>
      </c>
      <c r="I11" s="89">
        <v>0.31597222222222199</v>
      </c>
      <c r="J11" s="122">
        <v>0.31944444444444497</v>
      </c>
      <c r="K11" s="98" t="s">
        <v>137</v>
      </c>
      <c r="L11" s="98" t="s">
        <v>137</v>
      </c>
      <c r="M11" s="98" t="s">
        <v>137</v>
      </c>
      <c r="N11" s="98" t="s">
        <v>137</v>
      </c>
      <c r="O11" s="98" t="s">
        <v>137</v>
      </c>
      <c r="P11" s="98" t="s">
        <v>137</v>
      </c>
      <c r="Q11" s="118" t="s">
        <v>195</v>
      </c>
      <c r="R11" s="98" t="s">
        <v>137</v>
      </c>
    </row>
    <row r="12" spans="1:18" x14ac:dyDescent="0.25">
      <c r="A12" s="89">
        <v>0.31944444444444497</v>
      </c>
      <c r="B12" s="89">
        <v>0.32291666666666702</v>
      </c>
      <c r="C12" s="98" t="s">
        <v>138</v>
      </c>
      <c r="D12" s="84"/>
      <c r="E12" s="98" t="s">
        <v>138</v>
      </c>
      <c r="F12" s="84"/>
      <c r="G12" s="98" t="s">
        <v>138</v>
      </c>
      <c r="I12" s="89">
        <v>0.31944444444444497</v>
      </c>
      <c r="J12" s="122">
        <v>0.32291666666666702</v>
      </c>
      <c r="K12" s="98" t="s">
        <v>138</v>
      </c>
      <c r="L12" s="98" t="s">
        <v>138</v>
      </c>
      <c r="M12" s="98" t="s">
        <v>138</v>
      </c>
      <c r="N12" s="98" t="s">
        <v>138</v>
      </c>
      <c r="O12" s="98" t="s">
        <v>138</v>
      </c>
      <c r="P12" s="98" t="s">
        <v>138</v>
      </c>
      <c r="Q12" s="118" t="s">
        <v>195</v>
      </c>
      <c r="R12" s="98" t="s">
        <v>138</v>
      </c>
    </row>
    <row r="13" spans="1:18" x14ac:dyDescent="0.25">
      <c r="A13" s="89">
        <v>0.32291666666666702</v>
      </c>
      <c r="B13" s="89">
        <v>0.3263888888888889</v>
      </c>
      <c r="C13" s="98" t="s">
        <v>138</v>
      </c>
      <c r="D13" s="84"/>
      <c r="E13" s="98" t="s">
        <v>138</v>
      </c>
      <c r="F13" s="84"/>
      <c r="G13" s="98" t="s">
        <v>138</v>
      </c>
      <c r="I13" s="89">
        <v>0.32291666666666702</v>
      </c>
      <c r="J13" s="122">
        <v>0.3263888888888889</v>
      </c>
      <c r="K13" s="98" t="s">
        <v>138</v>
      </c>
      <c r="L13" s="98" t="s">
        <v>138</v>
      </c>
      <c r="M13" s="98" t="s">
        <v>138</v>
      </c>
      <c r="N13" s="98" t="s">
        <v>138</v>
      </c>
      <c r="O13" s="98" t="s">
        <v>138</v>
      </c>
      <c r="P13" s="98" t="s">
        <v>138</v>
      </c>
      <c r="Q13" s="118" t="s">
        <v>195</v>
      </c>
      <c r="R13" s="98" t="s">
        <v>138</v>
      </c>
    </row>
    <row r="14" spans="1:18" x14ac:dyDescent="0.25">
      <c r="A14" s="89">
        <v>0.3263888888888889</v>
      </c>
      <c r="B14" s="89">
        <v>0.3298611111111111</v>
      </c>
      <c r="C14" s="108" t="s">
        <v>239</v>
      </c>
      <c r="D14" s="84"/>
      <c r="E14" s="108" t="s">
        <v>239</v>
      </c>
      <c r="F14" s="84"/>
      <c r="G14" s="108" t="s">
        <v>239</v>
      </c>
      <c r="I14" s="89">
        <v>0.3263888888888889</v>
      </c>
      <c r="J14" s="122">
        <v>0.3298611111111111</v>
      </c>
      <c r="K14" s="108" t="s">
        <v>239</v>
      </c>
      <c r="L14" s="108" t="s">
        <v>239</v>
      </c>
      <c r="M14" s="108" t="s">
        <v>239</v>
      </c>
      <c r="N14" s="108" t="s">
        <v>239</v>
      </c>
      <c r="O14" s="108" t="s">
        <v>239</v>
      </c>
      <c r="P14" s="108" t="s">
        <v>239</v>
      </c>
      <c r="Q14" s="118" t="s">
        <v>195</v>
      </c>
      <c r="R14" s="120" t="s">
        <v>210</v>
      </c>
    </row>
    <row r="15" spans="1:18" x14ac:dyDescent="0.25">
      <c r="A15" s="89">
        <v>0.3298611111111111</v>
      </c>
      <c r="B15" s="89">
        <v>0.33333333333333331</v>
      </c>
      <c r="C15" s="108" t="s">
        <v>239</v>
      </c>
      <c r="D15" s="84"/>
      <c r="E15" s="108" t="s">
        <v>239</v>
      </c>
      <c r="F15" s="84"/>
      <c r="G15" s="108" t="s">
        <v>239</v>
      </c>
      <c r="I15" s="89">
        <v>0.3298611111111111</v>
      </c>
      <c r="J15" s="122">
        <v>0.33333333333333331</v>
      </c>
      <c r="K15" s="108" t="s">
        <v>239</v>
      </c>
      <c r="L15" s="108" t="s">
        <v>239</v>
      </c>
      <c r="M15" s="108" t="s">
        <v>239</v>
      </c>
      <c r="N15" s="108" t="s">
        <v>239</v>
      </c>
      <c r="O15" s="108" t="s">
        <v>239</v>
      </c>
      <c r="P15" s="108" t="s">
        <v>239</v>
      </c>
      <c r="Q15" s="118" t="s">
        <v>195</v>
      </c>
      <c r="R15" s="120" t="s">
        <v>210</v>
      </c>
    </row>
    <row r="16" spans="1:18" x14ac:dyDescent="0.25">
      <c r="A16" s="89">
        <v>0.33333333333333331</v>
      </c>
      <c r="B16" s="89">
        <v>0.33680555555555558</v>
      </c>
      <c r="C16" s="108" t="s">
        <v>239</v>
      </c>
      <c r="D16" s="84"/>
      <c r="E16" s="108" t="s">
        <v>239</v>
      </c>
      <c r="F16" s="84"/>
      <c r="G16" s="108" t="s">
        <v>239</v>
      </c>
      <c r="I16" s="89">
        <v>0.33333333333333331</v>
      </c>
      <c r="J16" s="122">
        <v>0.33680555555555558</v>
      </c>
      <c r="K16" s="108" t="s">
        <v>239</v>
      </c>
      <c r="L16" s="108" t="s">
        <v>239</v>
      </c>
      <c r="M16" s="108" t="s">
        <v>239</v>
      </c>
      <c r="N16" s="108" t="s">
        <v>239</v>
      </c>
      <c r="O16" s="108" t="s">
        <v>239</v>
      </c>
      <c r="P16" s="108" t="s">
        <v>239</v>
      </c>
      <c r="Q16" s="118" t="s">
        <v>195</v>
      </c>
      <c r="R16" s="120" t="s">
        <v>210</v>
      </c>
    </row>
    <row r="17" spans="1:18" x14ac:dyDescent="0.25">
      <c r="A17" s="89">
        <v>0.33680555555555558</v>
      </c>
      <c r="B17" s="89">
        <v>0.34027777777777773</v>
      </c>
      <c r="C17" s="108" t="s">
        <v>239</v>
      </c>
      <c r="D17" s="84"/>
      <c r="E17" s="108" t="s">
        <v>239</v>
      </c>
      <c r="F17" s="84"/>
      <c r="G17" s="108" t="s">
        <v>239</v>
      </c>
      <c r="I17" s="89">
        <v>0.33680555555555558</v>
      </c>
      <c r="J17" s="122">
        <v>0.34027777777777773</v>
      </c>
      <c r="K17" s="108" t="s">
        <v>239</v>
      </c>
      <c r="L17" s="108" t="s">
        <v>239</v>
      </c>
      <c r="M17" s="108" t="s">
        <v>239</v>
      </c>
      <c r="N17" s="108" t="s">
        <v>239</v>
      </c>
      <c r="O17" s="108" t="s">
        <v>239</v>
      </c>
      <c r="P17" s="108" t="s">
        <v>239</v>
      </c>
      <c r="Q17" s="118" t="s">
        <v>195</v>
      </c>
      <c r="R17" s="120" t="s">
        <v>210</v>
      </c>
    </row>
    <row r="18" spans="1:18" x14ac:dyDescent="0.25">
      <c r="A18" s="89">
        <v>0.34027777777777801</v>
      </c>
      <c r="B18" s="89">
        <v>0.34375</v>
      </c>
      <c r="C18" s="108" t="s">
        <v>239</v>
      </c>
      <c r="D18" s="84"/>
      <c r="E18" s="108" t="s">
        <v>239</v>
      </c>
      <c r="F18" s="84"/>
      <c r="G18" s="108" t="s">
        <v>239</v>
      </c>
      <c r="I18" s="89">
        <v>0.34027777777777801</v>
      </c>
      <c r="J18" s="122">
        <v>0.34375</v>
      </c>
      <c r="K18" s="108" t="s">
        <v>239</v>
      </c>
      <c r="L18" s="108" t="s">
        <v>239</v>
      </c>
      <c r="M18" s="108" t="s">
        <v>239</v>
      </c>
      <c r="N18" s="108" t="s">
        <v>239</v>
      </c>
      <c r="O18" s="108" t="s">
        <v>239</v>
      </c>
      <c r="P18" s="108" t="s">
        <v>239</v>
      </c>
      <c r="Q18" s="118" t="s">
        <v>195</v>
      </c>
      <c r="R18" s="120" t="s">
        <v>210</v>
      </c>
    </row>
    <row r="19" spans="1:18" x14ac:dyDescent="0.25">
      <c r="A19" s="89">
        <v>0.34375</v>
      </c>
      <c r="B19" s="89">
        <v>0.34722222222222199</v>
      </c>
      <c r="C19" s="108" t="s">
        <v>239</v>
      </c>
      <c r="D19" s="84"/>
      <c r="E19" s="108" t="s">
        <v>239</v>
      </c>
      <c r="F19" s="84"/>
      <c r="G19" s="108" t="s">
        <v>239</v>
      </c>
      <c r="I19" s="89">
        <v>0.34375</v>
      </c>
      <c r="J19" s="122">
        <v>0.34722222222222199</v>
      </c>
      <c r="K19" s="108" t="s">
        <v>239</v>
      </c>
      <c r="L19" s="108" t="s">
        <v>239</v>
      </c>
      <c r="M19" s="108" t="s">
        <v>239</v>
      </c>
      <c r="N19" s="108" t="s">
        <v>239</v>
      </c>
      <c r="O19" s="108" t="s">
        <v>239</v>
      </c>
      <c r="P19" s="108" t="s">
        <v>239</v>
      </c>
      <c r="Q19" s="118" t="s">
        <v>195</v>
      </c>
      <c r="R19" s="120" t="s">
        <v>210</v>
      </c>
    </row>
    <row r="20" spans="1:18" x14ac:dyDescent="0.25">
      <c r="A20" s="89">
        <v>0.34722222222222199</v>
      </c>
      <c r="B20" s="89">
        <v>0.35069444444444398</v>
      </c>
      <c r="C20" s="108" t="s">
        <v>239</v>
      </c>
      <c r="D20" s="84"/>
      <c r="E20" s="108" t="s">
        <v>239</v>
      </c>
      <c r="F20" s="84"/>
      <c r="G20" s="108" t="s">
        <v>239</v>
      </c>
      <c r="I20" s="89">
        <v>0.34722222222222199</v>
      </c>
      <c r="J20" s="122">
        <v>0.35069444444444398</v>
      </c>
      <c r="K20" s="108" t="s">
        <v>239</v>
      </c>
      <c r="L20" s="108" t="s">
        <v>239</v>
      </c>
      <c r="M20" s="108" t="s">
        <v>239</v>
      </c>
      <c r="N20" s="108" t="s">
        <v>239</v>
      </c>
      <c r="O20" s="108" t="s">
        <v>239</v>
      </c>
      <c r="P20" s="108" t="s">
        <v>239</v>
      </c>
      <c r="Q20" s="118" t="s">
        <v>195</v>
      </c>
      <c r="R20" s="120" t="s">
        <v>210</v>
      </c>
    </row>
    <row r="21" spans="1:18" x14ac:dyDescent="0.25">
      <c r="A21" s="89">
        <v>0.35069444444444398</v>
      </c>
      <c r="B21" s="89">
        <v>0.35416666666666702</v>
      </c>
      <c r="C21" s="108" t="s">
        <v>239</v>
      </c>
      <c r="D21" s="84"/>
      <c r="E21" s="108" t="s">
        <v>239</v>
      </c>
      <c r="F21" s="84"/>
      <c r="G21" s="108" t="s">
        <v>239</v>
      </c>
      <c r="I21" s="89">
        <v>0.35069444444444398</v>
      </c>
      <c r="J21" s="122">
        <v>0.35416666666666702</v>
      </c>
      <c r="K21" s="108" t="s">
        <v>239</v>
      </c>
      <c r="L21" s="108" t="s">
        <v>239</v>
      </c>
      <c r="M21" s="108" t="s">
        <v>239</v>
      </c>
      <c r="N21" s="108" t="s">
        <v>239</v>
      </c>
      <c r="O21" s="108" t="s">
        <v>239</v>
      </c>
      <c r="P21" s="108" t="s">
        <v>239</v>
      </c>
      <c r="Q21" s="118" t="s">
        <v>195</v>
      </c>
      <c r="R21" s="120" t="s">
        <v>210</v>
      </c>
    </row>
    <row r="22" spans="1:18" x14ac:dyDescent="0.25">
      <c r="A22" s="89">
        <v>0.35416666666666702</v>
      </c>
      <c r="B22" s="89">
        <v>0.35763888888888901</v>
      </c>
      <c r="C22" s="108" t="s">
        <v>239</v>
      </c>
      <c r="D22" s="84"/>
      <c r="E22" s="108" t="s">
        <v>239</v>
      </c>
      <c r="F22" s="84"/>
      <c r="G22" s="108" t="s">
        <v>239</v>
      </c>
      <c r="I22" s="89">
        <v>0.35416666666666702</v>
      </c>
      <c r="J22" s="122">
        <v>0.35763888888888901</v>
      </c>
      <c r="K22" s="108" t="s">
        <v>239</v>
      </c>
      <c r="L22" s="108" t="s">
        <v>239</v>
      </c>
      <c r="M22" s="108" t="s">
        <v>239</v>
      </c>
      <c r="N22" s="108" t="s">
        <v>239</v>
      </c>
      <c r="O22" s="108" t="s">
        <v>239</v>
      </c>
      <c r="P22" s="108" t="s">
        <v>239</v>
      </c>
      <c r="Q22" s="118" t="s">
        <v>195</v>
      </c>
      <c r="R22" s="120" t="s">
        <v>210</v>
      </c>
    </row>
    <row r="23" spans="1:18" x14ac:dyDescent="0.25">
      <c r="A23" s="89">
        <v>0.35763888888888901</v>
      </c>
      <c r="B23" s="89">
        <v>0.3611111111111111</v>
      </c>
      <c r="C23" s="108" t="s">
        <v>239</v>
      </c>
      <c r="D23" s="84"/>
      <c r="E23" s="108" t="s">
        <v>239</v>
      </c>
      <c r="F23" s="84"/>
      <c r="G23" s="108" t="s">
        <v>239</v>
      </c>
      <c r="I23" s="89">
        <v>0.35763888888888901</v>
      </c>
      <c r="J23" s="122">
        <v>0.3611111111111111</v>
      </c>
      <c r="K23" s="108" t="s">
        <v>239</v>
      </c>
      <c r="L23" s="108" t="s">
        <v>239</v>
      </c>
      <c r="M23" s="108" t="s">
        <v>239</v>
      </c>
      <c r="N23" s="108" t="s">
        <v>239</v>
      </c>
      <c r="O23" s="108" t="s">
        <v>239</v>
      </c>
      <c r="P23" s="108" t="s">
        <v>239</v>
      </c>
      <c r="Q23" s="118" t="s">
        <v>195</v>
      </c>
      <c r="R23" s="120" t="s">
        <v>210</v>
      </c>
    </row>
    <row r="24" spans="1:18" x14ac:dyDescent="0.25">
      <c r="A24" s="89">
        <v>0.3611111111111111</v>
      </c>
      <c r="B24" s="89">
        <v>0.36458333333333298</v>
      </c>
      <c r="C24" s="108" t="s">
        <v>239</v>
      </c>
      <c r="D24" s="84"/>
      <c r="E24" s="108" t="s">
        <v>239</v>
      </c>
      <c r="F24" s="84"/>
      <c r="G24" s="108" t="s">
        <v>239</v>
      </c>
      <c r="I24" s="89">
        <v>0.3611111111111111</v>
      </c>
      <c r="J24" s="122">
        <v>0.36458333333333298</v>
      </c>
      <c r="K24" s="108" t="s">
        <v>239</v>
      </c>
      <c r="L24" s="108" t="s">
        <v>239</v>
      </c>
      <c r="M24" s="108" t="s">
        <v>239</v>
      </c>
      <c r="N24" s="108" t="s">
        <v>239</v>
      </c>
      <c r="O24" s="108" t="s">
        <v>239</v>
      </c>
      <c r="P24" s="108" t="s">
        <v>239</v>
      </c>
      <c r="Q24" s="118" t="s">
        <v>195</v>
      </c>
      <c r="R24" s="120" t="s">
        <v>210</v>
      </c>
    </row>
    <row r="25" spans="1:18" x14ac:dyDescent="0.25">
      <c r="A25" s="89">
        <v>0.36458333333333298</v>
      </c>
      <c r="B25" s="89">
        <v>0.36805555555555558</v>
      </c>
      <c r="C25" s="110" t="s">
        <v>156</v>
      </c>
      <c r="D25" s="84"/>
      <c r="E25" s="92" t="s">
        <v>143</v>
      </c>
      <c r="F25" s="84"/>
      <c r="G25" s="99" t="s">
        <v>158</v>
      </c>
      <c r="I25" s="89">
        <v>0.36458333333333298</v>
      </c>
      <c r="J25" s="122">
        <v>0.36805555555555558</v>
      </c>
      <c r="K25" s="118" t="s">
        <v>195</v>
      </c>
      <c r="L25" s="110" t="s">
        <v>156</v>
      </c>
      <c r="M25" s="114" t="s">
        <v>304</v>
      </c>
      <c r="N25" s="118" t="s">
        <v>195</v>
      </c>
      <c r="O25" s="99" t="s">
        <v>158</v>
      </c>
      <c r="P25" s="99" t="s">
        <v>158</v>
      </c>
      <c r="Q25" s="114" t="s">
        <v>241</v>
      </c>
      <c r="R25" s="120" t="s">
        <v>205</v>
      </c>
    </row>
    <row r="26" spans="1:18" x14ac:dyDescent="0.25">
      <c r="A26" s="89">
        <v>0.36805555555555558</v>
      </c>
      <c r="B26" s="89">
        <v>0.37152777777777773</v>
      </c>
      <c r="C26" s="110" t="s">
        <v>156</v>
      </c>
      <c r="D26" s="84"/>
      <c r="E26" s="92" t="s">
        <v>143</v>
      </c>
      <c r="F26" s="84"/>
      <c r="G26" s="99" t="s">
        <v>158</v>
      </c>
      <c r="I26" s="89">
        <v>0.36805555555555558</v>
      </c>
      <c r="J26" s="122">
        <v>0.37152777777777773</v>
      </c>
      <c r="K26" s="118" t="s">
        <v>195</v>
      </c>
      <c r="L26" s="110" t="s">
        <v>156</v>
      </c>
      <c r="M26" s="114" t="s">
        <v>304</v>
      </c>
      <c r="N26" s="118" t="s">
        <v>195</v>
      </c>
      <c r="O26" s="99" t="s">
        <v>158</v>
      </c>
      <c r="P26" s="99" t="s">
        <v>158</v>
      </c>
      <c r="Q26" s="114" t="s">
        <v>241</v>
      </c>
      <c r="R26" s="120" t="s">
        <v>205</v>
      </c>
    </row>
    <row r="27" spans="1:18" x14ac:dyDescent="0.25">
      <c r="A27" s="89">
        <v>0.37152777777777773</v>
      </c>
      <c r="B27" s="89">
        <v>0.375</v>
      </c>
      <c r="C27" s="110" t="s">
        <v>156</v>
      </c>
      <c r="D27" s="84"/>
      <c r="E27" s="92" t="s">
        <v>143</v>
      </c>
      <c r="F27" s="84"/>
      <c r="G27" s="99" t="s">
        <v>158</v>
      </c>
      <c r="I27" s="89">
        <v>0.37152777777777773</v>
      </c>
      <c r="J27" s="122">
        <v>0.375</v>
      </c>
      <c r="K27" s="118" t="s">
        <v>195</v>
      </c>
      <c r="L27" s="110" t="s">
        <v>156</v>
      </c>
      <c r="M27" s="114" t="s">
        <v>304</v>
      </c>
      <c r="N27" s="118" t="s">
        <v>195</v>
      </c>
      <c r="O27" s="99" t="s">
        <v>158</v>
      </c>
      <c r="P27" s="99" t="s">
        <v>158</v>
      </c>
      <c r="Q27" s="114" t="s">
        <v>241</v>
      </c>
      <c r="R27" s="120" t="s">
        <v>205</v>
      </c>
    </row>
    <row r="28" spans="1:18" x14ac:dyDescent="0.25">
      <c r="A28" s="89">
        <v>0.375</v>
      </c>
      <c r="B28" s="89">
        <v>0.37847222222222199</v>
      </c>
      <c r="C28" s="110" t="s">
        <v>156</v>
      </c>
      <c r="D28" s="84"/>
      <c r="E28" s="92" t="s">
        <v>143</v>
      </c>
      <c r="F28" s="84"/>
      <c r="G28" s="99" t="s">
        <v>158</v>
      </c>
      <c r="I28" s="89">
        <v>0.375</v>
      </c>
      <c r="J28" s="122">
        <v>0.37847222222222199</v>
      </c>
      <c r="K28" s="118" t="s">
        <v>195</v>
      </c>
      <c r="L28" s="110" t="s">
        <v>156</v>
      </c>
      <c r="M28" s="114" t="s">
        <v>304</v>
      </c>
      <c r="N28" s="118" t="s">
        <v>195</v>
      </c>
      <c r="O28" s="99" t="s">
        <v>158</v>
      </c>
      <c r="P28" s="99" t="s">
        <v>158</v>
      </c>
      <c r="Q28" s="114" t="s">
        <v>241</v>
      </c>
      <c r="R28" s="120" t="s">
        <v>205</v>
      </c>
    </row>
    <row r="29" spans="1:18" x14ac:dyDescent="0.25">
      <c r="A29" s="89">
        <v>0.37847222222222199</v>
      </c>
      <c r="B29" s="89">
        <v>0.38194444444444398</v>
      </c>
      <c r="C29" s="110" t="s">
        <v>156</v>
      </c>
      <c r="D29" s="84"/>
      <c r="E29" s="92" t="s">
        <v>143</v>
      </c>
      <c r="F29" s="84"/>
      <c r="G29" s="99" t="s">
        <v>158</v>
      </c>
      <c r="I29" s="89">
        <v>0.37847222222222199</v>
      </c>
      <c r="J29" s="122">
        <v>0.38194444444444398</v>
      </c>
      <c r="K29" s="118" t="s">
        <v>195</v>
      </c>
      <c r="L29" s="110" t="s">
        <v>156</v>
      </c>
      <c r="M29" s="114" t="s">
        <v>304</v>
      </c>
      <c r="N29" s="118" t="s">
        <v>195</v>
      </c>
      <c r="O29" s="99" t="s">
        <v>158</v>
      </c>
      <c r="P29" s="99" t="s">
        <v>158</v>
      </c>
      <c r="Q29" s="114" t="s">
        <v>241</v>
      </c>
      <c r="R29" s="120" t="s">
        <v>205</v>
      </c>
    </row>
    <row r="30" spans="1:18" x14ac:dyDescent="0.25">
      <c r="A30" s="89">
        <v>0.38194444444444398</v>
      </c>
      <c r="B30" s="89">
        <v>0.38541666666666702</v>
      </c>
      <c r="C30" s="110" t="s">
        <v>156</v>
      </c>
      <c r="D30" s="84"/>
      <c r="E30" s="92" t="s">
        <v>143</v>
      </c>
      <c r="F30" s="84"/>
      <c r="G30" s="99" t="s">
        <v>158</v>
      </c>
      <c r="I30" s="89">
        <v>0.38194444444444398</v>
      </c>
      <c r="J30" s="122">
        <v>0.38541666666666702</v>
      </c>
      <c r="K30" s="118" t="s">
        <v>195</v>
      </c>
      <c r="L30" s="110" t="s">
        <v>156</v>
      </c>
      <c r="M30" s="114" t="s">
        <v>304</v>
      </c>
      <c r="N30" s="118" t="s">
        <v>195</v>
      </c>
      <c r="O30" s="99" t="s">
        <v>158</v>
      </c>
      <c r="P30" s="99" t="s">
        <v>158</v>
      </c>
      <c r="Q30" s="114" t="s">
        <v>241</v>
      </c>
      <c r="R30" s="120" t="s">
        <v>205</v>
      </c>
    </row>
    <row r="31" spans="1:18" x14ac:dyDescent="0.25">
      <c r="A31" s="89">
        <v>0.38541666666666702</v>
      </c>
      <c r="B31" s="89">
        <v>0.38888888888888901</v>
      </c>
      <c r="C31" s="110" t="s">
        <v>156</v>
      </c>
      <c r="D31" s="84"/>
      <c r="E31" s="92" t="s">
        <v>143</v>
      </c>
      <c r="F31" s="84"/>
      <c r="G31" s="99" t="s">
        <v>158</v>
      </c>
      <c r="I31" s="89">
        <v>0.38541666666666702</v>
      </c>
      <c r="J31" s="122">
        <v>0.38888888888888901</v>
      </c>
      <c r="K31" s="118" t="s">
        <v>195</v>
      </c>
      <c r="L31" s="110" t="s">
        <v>156</v>
      </c>
      <c r="M31" s="114" t="s">
        <v>304</v>
      </c>
      <c r="N31" s="118" t="s">
        <v>195</v>
      </c>
      <c r="O31" s="99" t="s">
        <v>158</v>
      </c>
      <c r="P31" s="99" t="s">
        <v>158</v>
      </c>
      <c r="Q31" s="114" t="s">
        <v>241</v>
      </c>
      <c r="R31" s="120" t="s">
        <v>219</v>
      </c>
    </row>
    <row r="32" spans="1:18" x14ac:dyDescent="0.25">
      <c r="A32" s="89">
        <v>0.38888888888888901</v>
      </c>
      <c r="B32" s="89">
        <v>0.39236111111111099</v>
      </c>
      <c r="C32" s="110" t="s">
        <v>156</v>
      </c>
      <c r="D32" s="84"/>
      <c r="E32" s="92" t="s">
        <v>143</v>
      </c>
      <c r="F32" s="84"/>
      <c r="G32" s="99" t="s">
        <v>158</v>
      </c>
      <c r="I32" s="89">
        <v>0.38888888888888901</v>
      </c>
      <c r="J32" s="122">
        <v>0.39236111111111099</v>
      </c>
      <c r="K32" s="118" t="s">
        <v>195</v>
      </c>
      <c r="L32" s="110" t="s">
        <v>156</v>
      </c>
      <c r="M32" s="114" t="s">
        <v>304</v>
      </c>
      <c r="N32" s="118" t="s">
        <v>195</v>
      </c>
      <c r="O32" s="99" t="s">
        <v>158</v>
      </c>
      <c r="P32" s="99" t="s">
        <v>158</v>
      </c>
      <c r="Q32" s="114" t="s">
        <v>241</v>
      </c>
      <c r="R32" s="120" t="s">
        <v>219</v>
      </c>
    </row>
    <row r="33" spans="1:18" x14ac:dyDescent="0.25">
      <c r="A33" s="89">
        <v>0.39236111111111099</v>
      </c>
      <c r="B33" s="89">
        <v>0.39583333333333298</v>
      </c>
      <c r="C33" s="110" t="s">
        <v>156</v>
      </c>
      <c r="D33" s="84"/>
      <c r="E33" s="92" t="s">
        <v>143</v>
      </c>
      <c r="F33" s="84"/>
      <c r="G33" s="99" t="s">
        <v>158</v>
      </c>
      <c r="I33" s="89">
        <v>0.39236111111111099</v>
      </c>
      <c r="J33" s="122">
        <v>0.39583333333333298</v>
      </c>
      <c r="K33" s="118" t="s">
        <v>195</v>
      </c>
      <c r="L33" s="110" t="s">
        <v>156</v>
      </c>
      <c r="M33" s="114" t="s">
        <v>304</v>
      </c>
      <c r="N33" s="118" t="s">
        <v>195</v>
      </c>
      <c r="O33" s="99" t="s">
        <v>158</v>
      </c>
      <c r="P33" s="99" t="s">
        <v>158</v>
      </c>
      <c r="Q33" s="114" t="s">
        <v>241</v>
      </c>
      <c r="R33" s="120" t="s">
        <v>219</v>
      </c>
    </row>
    <row r="34" spans="1:18" x14ac:dyDescent="0.25">
      <c r="A34" s="89">
        <v>0.39583333333333298</v>
      </c>
      <c r="B34" s="89">
        <v>0.39930555555555558</v>
      </c>
      <c r="C34" s="109" t="s">
        <v>139</v>
      </c>
      <c r="D34" s="84"/>
      <c r="E34" s="92" t="s">
        <v>143</v>
      </c>
      <c r="F34" s="84"/>
      <c r="G34" s="109" t="s">
        <v>139</v>
      </c>
      <c r="I34" s="89">
        <v>0.39583333333333298</v>
      </c>
      <c r="J34" s="122">
        <v>0.39930555555555558</v>
      </c>
      <c r="K34" s="109" t="s">
        <v>139</v>
      </c>
      <c r="L34" s="118" t="s">
        <v>195</v>
      </c>
      <c r="M34" s="114" t="s">
        <v>304</v>
      </c>
      <c r="N34" s="118" t="s">
        <v>195</v>
      </c>
      <c r="O34" s="109" t="s">
        <v>139</v>
      </c>
      <c r="P34" s="118" t="s">
        <v>195</v>
      </c>
      <c r="Q34" s="114" t="s">
        <v>241</v>
      </c>
      <c r="R34" s="120" t="s">
        <v>219</v>
      </c>
    </row>
    <row r="35" spans="1:18" x14ac:dyDescent="0.25">
      <c r="A35" s="89">
        <v>0.39930555555555558</v>
      </c>
      <c r="B35" s="89">
        <v>0.40277777777777801</v>
      </c>
      <c r="C35" s="109" t="s">
        <v>139</v>
      </c>
      <c r="D35" s="84"/>
      <c r="E35" s="92" t="s">
        <v>143</v>
      </c>
      <c r="F35" s="84"/>
      <c r="G35" s="109" t="s">
        <v>139</v>
      </c>
      <c r="I35" s="89">
        <v>0.39930555555555558</v>
      </c>
      <c r="J35" s="122">
        <v>0.40277777777777801</v>
      </c>
      <c r="K35" s="109" t="s">
        <v>139</v>
      </c>
      <c r="L35" s="118" t="s">
        <v>195</v>
      </c>
      <c r="M35" s="114" t="s">
        <v>304</v>
      </c>
      <c r="N35" s="118" t="s">
        <v>195</v>
      </c>
      <c r="O35" s="109" t="s">
        <v>139</v>
      </c>
      <c r="P35" s="118" t="s">
        <v>195</v>
      </c>
      <c r="Q35" s="114" t="s">
        <v>241</v>
      </c>
      <c r="R35" s="120" t="s">
        <v>219</v>
      </c>
    </row>
    <row r="36" spans="1:18" x14ac:dyDescent="0.25">
      <c r="A36" s="89">
        <v>0.40277777777777801</v>
      </c>
      <c r="B36" s="89">
        <v>0.40625</v>
      </c>
      <c r="C36" s="99" t="s">
        <v>158</v>
      </c>
      <c r="D36" s="84"/>
      <c r="E36" s="109" t="s">
        <v>139</v>
      </c>
      <c r="F36" s="84"/>
      <c r="G36" s="92" t="s">
        <v>143</v>
      </c>
      <c r="I36" s="89">
        <v>0.40277777777777801</v>
      </c>
      <c r="J36" s="122">
        <v>0.40625</v>
      </c>
      <c r="K36" s="99" t="s">
        <v>158</v>
      </c>
      <c r="L36" s="99" t="s">
        <v>158</v>
      </c>
      <c r="M36" s="109" t="s">
        <v>139</v>
      </c>
      <c r="N36" s="118" t="s">
        <v>195</v>
      </c>
      <c r="O36" s="118" t="s">
        <v>195</v>
      </c>
      <c r="P36" s="118" t="s">
        <v>195</v>
      </c>
      <c r="Q36" s="114" t="s">
        <v>212</v>
      </c>
      <c r="R36" s="120" t="s">
        <v>219</v>
      </c>
    </row>
    <row r="37" spans="1:18" x14ac:dyDescent="0.25">
      <c r="A37" s="89">
        <v>0.40625</v>
      </c>
      <c r="B37" s="89">
        <v>0.40972222222222199</v>
      </c>
      <c r="C37" s="99" t="s">
        <v>158</v>
      </c>
      <c r="D37" s="84"/>
      <c r="E37" s="109" t="s">
        <v>139</v>
      </c>
      <c r="F37" s="84"/>
      <c r="G37" s="92" t="s">
        <v>143</v>
      </c>
      <c r="I37" s="89">
        <v>0.40625</v>
      </c>
      <c r="J37" s="122">
        <v>0.40972222222222199</v>
      </c>
      <c r="K37" s="99" t="s">
        <v>158</v>
      </c>
      <c r="L37" s="99" t="s">
        <v>158</v>
      </c>
      <c r="M37" s="109" t="s">
        <v>139</v>
      </c>
      <c r="N37" s="118" t="s">
        <v>195</v>
      </c>
      <c r="O37" s="118" t="s">
        <v>195</v>
      </c>
      <c r="P37" s="118" t="s">
        <v>195</v>
      </c>
      <c r="Q37" s="114" t="s">
        <v>212</v>
      </c>
      <c r="R37" s="120" t="s">
        <v>219</v>
      </c>
    </row>
    <row r="38" spans="1:18" x14ac:dyDescent="0.25">
      <c r="A38" s="89">
        <v>0.40972222222222199</v>
      </c>
      <c r="B38" s="89">
        <v>0.41319444444444398</v>
      </c>
      <c r="C38" s="99" t="s">
        <v>158</v>
      </c>
      <c r="D38" s="84"/>
      <c r="E38" s="110" t="s">
        <v>156</v>
      </c>
      <c r="F38" s="84"/>
      <c r="G38" s="92" t="s">
        <v>143</v>
      </c>
      <c r="I38" s="89">
        <v>0.40972222222222199</v>
      </c>
      <c r="J38" s="122">
        <v>0.41319444444444398</v>
      </c>
      <c r="K38" s="99" t="s">
        <v>158</v>
      </c>
      <c r="L38" s="99" t="s">
        <v>158</v>
      </c>
      <c r="M38" s="118" t="s">
        <v>195</v>
      </c>
      <c r="N38" s="110" t="s">
        <v>156</v>
      </c>
      <c r="O38" s="118" t="s">
        <v>195</v>
      </c>
      <c r="P38" s="118" t="s">
        <v>195</v>
      </c>
      <c r="Q38" s="114" t="s">
        <v>212</v>
      </c>
      <c r="R38" s="120" t="s">
        <v>219</v>
      </c>
    </row>
    <row r="39" spans="1:18" x14ac:dyDescent="0.25">
      <c r="A39" s="89">
        <v>0.41319444444444398</v>
      </c>
      <c r="B39" s="89">
        <v>0.41666666666666602</v>
      </c>
      <c r="C39" s="99" t="s">
        <v>158</v>
      </c>
      <c r="D39" s="84"/>
      <c r="E39" s="110" t="s">
        <v>156</v>
      </c>
      <c r="F39" s="84"/>
      <c r="G39" s="92" t="s">
        <v>143</v>
      </c>
      <c r="I39" s="89">
        <v>0.41319444444444398</v>
      </c>
      <c r="J39" s="122">
        <v>0.41666666666666602</v>
      </c>
      <c r="K39" s="99" t="s">
        <v>158</v>
      </c>
      <c r="L39" s="99" t="s">
        <v>158</v>
      </c>
      <c r="M39" s="118" t="s">
        <v>195</v>
      </c>
      <c r="N39" s="110" t="s">
        <v>156</v>
      </c>
      <c r="O39" s="118" t="s">
        <v>195</v>
      </c>
      <c r="P39" s="118" t="s">
        <v>195</v>
      </c>
      <c r="Q39" s="114" t="s">
        <v>212</v>
      </c>
      <c r="R39" s="120" t="s">
        <v>219</v>
      </c>
    </row>
    <row r="40" spans="1:18" x14ac:dyDescent="0.25">
      <c r="A40" s="89">
        <v>0.41666666666666602</v>
      </c>
      <c r="B40" s="89">
        <v>0.42013888888888901</v>
      </c>
      <c r="C40" s="99" t="s">
        <v>158</v>
      </c>
      <c r="D40" s="84"/>
      <c r="E40" s="110" t="s">
        <v>156</v>
      </c>
      <c r="F40" s="84"/>
      <c r="G40" s="92" t="s">
        <v>143</v>
      </c>
      <c r="I40" s="89">
        <v>0.41666666666666602</v>
      </c>
      <c r="J40" s="122">
        <v>0.42013888888888901</v>
      </c>
      <c r="K40" s="99" t="s">
        <v>158</v>
      </c>
      <c r="L40" s="99" t="s">
        <v>158</v>
      </c>
      <c r="M40" s="118" t="s">
        <v>195</v>
      </c>
      <c r="N40" s="110" t="s">
        <v>156</v>
      </c>
      <c r="O40" s="118" t="s">
        <v>195</v>
      </c>
      <c r="P40" s="118" t="s">
        <v>195</v>
      </c>
      <c r="Q40" s="114" t="s">
        <v>212</v>
      </c>
      <c r="R40" s="120" t="s">
        <v>219</v>
      </c>
    </row>
    <row r="41" spans="1:18" x14ac:dyDescent="0.25">
      <c r="A41" s="89">
        <v>0.42013888888888901</v>
      </c>
      <c r="B41" s="89">
        <v>0.42361111111111099</v>
      </c>
      <c r="C41" s="99" t="s">
        <v>158</v>
      </c>
      <c r="D41" s="84"/>
      <c r="E41" s="110" t="s">
        <v>156</v>
      </c>
      <c r="F41" s="84"/>
      <c r="G41" s="92" t="s">
        <v>143</v>
      </c>
      <c r="I41" s="89">
        <v>0.42013888888888901</v>
      </c>
      <c r="J41" s="122">
        <v>0.42361111111111099</v>
      </c>
      <c r="K41" s="99" t="s">
        <v>158</v>
      </c>
      <c r="L41" s="99" t="s">
        <v>158</v>
      </c>
      <c r="M41" s="118" t="s">
        <v>195</v>
      </c>
      <c r="N41" s="110" t="s">
        <v>156</v>
      </c>
      <c r="O41" s="118" t="s">
        <v>195</v>
      </c>
      <c r="P41" s="118" t="s">
        <v>195</v>
      </c>
      <c r="Q41" s="114" t="s">
        <v>212</v>
      </c>
      <c r="R41" s="120" t="s">
        <v>219</v>
      </c>
    </row>
    <row r="42" spans="1:18" x14ac:dyDescent="0.25">
      <c r="A42" s="89">
        <v>0.42361111111111099</v>
      </c>
      <c r="B42" s="89">
        <v>0.42708333333333331</v>
      </c>
      <c r="C42" s="99" t="s">
        <v>158</v>
      </c>
      <c r="D42" s="84"/>
      <c r="E42" s="110" t="s">
        <v>156</v>
      </c>
      <c r="F42" s="84"/>
      <c r="G42" s="92" t="s">
        <v>143</v>
      </c>
      <c r="I42" s="89">
        <v>0.42361111111111099</v>
      </c>
      <c r="J42" s="122">
        <v>0.42708333333333331</v>
      </c>
      <c r="K42" s="99" t="s">
        <v>158</v>
      </c>
      <c r="L42" s="99" t="s">
        <v>158</v>
      </c>
      <c r="M42" s="118" t="s">
        <v>195</v>
      </c>
      <c r="N42" s="110" t="s">
        <v>156</v>
      </c>
      <c r="O42" s="118" t="s">
        <v>195</v>
      </c>
      <c r="P42" s="118" t="s">
        <v>195</v>
      </c>
      <c r="Q42" s="114" t="s">
        <v>212</v>
      </c>
      <c r="R42" s="120" t="s">
        <v>219</v>
      </c>
    </row>
    <row r="43" spans="1:18" x14ac:dyDescent="0.25">
      <c r="A43" s="89">
        <v>0.4291666666666667</v>
      </c>
      <c r="B43" s="89">
        <v>0.43055555555555503</v>
      </c>
      <c r="C43" s="99" t="s">
        <v>158</v>
      </c>
      <c r="D43" s="84"/>
      <c r="E43" s="110" t="s">
        <v>156</v>
      </c>
      <c r="F43" s="84"/>
      <c r="G43" s="92" t="s">
        <v>143</v>
      </c>
      <c r="I43" s="89">
        <v>0.4291666666666667</v>
      </c>
      <c r="J43" s="122">
        <v>0.43055555555555503</v>
      </c>
      <c r="K43" s="99" t="s">
        <v>158</v>
      </c>
      <c r="L43" s="99" t="s">
        <v>158</v>
      </c>
      <c r="M43" s="118" t="s">
        <v>195</v>
      </c>
      <c r="N43" s="110" t="s">
        <v>156</v>
      </c>
      <c r="O43" s="118" t="s">
        <v>195</v>
      </c>
      <c r="P43" s="118" t="s">
        <v>195</v>
      </c>
      <c r="Q43" s="114" t="s">
        <v>212</v>
      </c>
      <c r="R43" s="118" t="s">
        <v>195</v>
      </c>
    </row>
    <row r="44" spans="1:18" x14ac:dyDescent="0.25">
      <c r="A44" s="89">
        <v>0.43055555555555503</v>
      </c>
      <c r="B44" s="89">
        <v>0.43402777777777701</v>
      </c>
      <c r="C44" s="99" t="s">
        <v>158</v>
      </c>
      <c r="D44" s="84"/>
      <c r="E44" s="110" t="s">
        <v>156</v>
      </c>
      <c r="F44" s="84"/>
      <c r="G44" s="92" t="s">
        <v>143</v>
      </c>
      <c r="I44" s="89">
        <v>0.43055555555555503</v>
      </c>
      <c r="J44" s="122">
        <v>0.43402777777777701</v>
      </c>
      <c r="K44" s="99" t="s">
        <v>158</v>
      </c>
      <c r="L44" s="99" t="s">
        <v>158</v>
      </c>
      <c r="M44" s="118" t="s">
        <v>195</v>
      </c>
      <c r="N44" s="110" t="s">
        <v>156</v>
      </c>
      <c r="O44" s="118" t="s">
        <v>195</v>
      </c>
      <c r="P44" s="118" t="s">
        <v>195</v>
      </c>
      <c r="Q44" s="114" t="s">
        <v>212</v>
      </c>
      <c r="R44" s="118" t="s">
        <v>195</v>
      </c>
    </row>
    <row r="45" spans="1:18" x14ac:dyDescent="0.25">
      <c r="A45" s="89">
        <v>0.43402777777777701</v>
      </c>
      <c r="B45" s="89">
        <v>0.4375</v>
      </c>
      <c r="C45" s="111" t="s">
        <v>166</v>
      </c>
      <c r="D45" s="84"/>
      <c r="E45" s="110" t="s">
        <v>156</v>
      </c>
      <c r="F45" s="84"/>
      <c r="G45" s="92" t="s">
        <v>143</v>
      </c>
      <c r="I45" s="89">
        <v>0.43402777777777701</v>
      </c>
      <c r="J45" s="122">
        <v>0.4375</v>
      </c>
      <c r="K45" s="118" t="s">
        <v>195</v>
      </c>
      <c r="L45" s="111" t="s">
        <v>166</v>
      </c>
      <c r="M45" s="118" t="s">
        <v>195</v>
      </c>
      <c r="N45" s="110" t="s">
        <v>156</v>
      </c>
      <c r="O45" s="118" t="s">
        <v>195</v>
      </c>
      <c r="P45" s="118" t="s">
        <v>195</v>
      </c>
      <c r="Q45" s="114" t="s">
        <v>212</v>
      </c>
      <c r="R45" s="118" t="s">
        <v>195</v>
      </c>
    </row>
    <row r="46" spans="1:18" x14ac:dyDescent="0.25">
      <c r="A46" s="89">
        <v>0.4375</v>
      </c>
      <c r="B46" s="89">
        <v>0.44097222222222199</v>
      </c>
      <c r="C46" s="111" t="s">
        <v>166</v>
      </c>
      <c r="D46" s="84"/>
      <c r="E46" s="110" t="s">
        <v>156</v>
      </c>
      <c r="F46" s="84"/>
      <c r="G46" s="92" t="s">
        <v>143</v>
      </c>
      <c r="I46" s="89">
        <v>0.4375</v>
      </c>
      <c r="J46" s="122">
        <v>0.44097222222222199</v>
      </c>
      <c r="K46" s="118" t="s">
        <v>195</v>
      </c>
      <c r="L46" s="111" t="s">
        <v>166</v>
      </c>
      <c r="M46" s="118" t="s">
        <v>195</v>
      </c>
      <c r="N46" s="110" t="s">
        <v>156</v>
      </c>
      <c r="O46" s="118" t="s">
        <v>195</v>
      </c>
      <c r="P46" s="118" t="s">
        <v>195</v>
      </c>
      <c r="Q46" s="114" t="s">
        <v>212</v>
      </c>
      <c r="R46" s="118" t="s">
        <v>195</v>
      </c>
    </row>
    <row r="47" spans="1:18" x14ac:dyDescent="0.25">
      <c r="A47" s="89">
        <v>0.44097222222222199</v>
      </c>
      <c r="B47" s="89">
        <v>0.44444444444444398</v>
      </c>
      <c r="C47" s="111" t="s">
        <v>166</v>
      </c>
      <c r="D47" s="84"/>
      <c r="E47" s="99" t="s">
        <v>158</v>
      </c>
      <c r="F47" s="84"/>
      <c r="G47" s="111" t="s">
        <v>166</v>
      </c>
      <c r="I47" s="89">
        <v>0.44097222222222199</v>
      </c>
      <c r="J47" s="122">
        <v>0.44444444444444398</v>
      </c>
      <c r="K47" s="118" t="s">
        <v>195</v>
      </c>
      <c r="L47" s="111" t="s">
        <v>166</v>
      </c>
      <c r="M47" s="99" t="s">
        <v>158</v>
      </c>
      <c r="N47" s="99" t="s">
        <v>158</v>
      </c>
      <c r="O47" s="118" t="s">
        <v>195</v>
      </c>
      <c r="P47" s="111" t="s">
        <v>166</v>
      </c>
      <c r="Q47" s="118" t="s">
        <v>195</v>
      </c>
      <c r="R47" s="118" t="s">
        <v>195</v>
      </c>
    </row>
    <row r="48" spans="1:18" x14ac:dyDescent="0.25">
      <c r="A48" s="89">
        <v>0.44444444444444398</v>
      </c>
      <c r="B48" s="89">
        <v>0.44791666666666602</v>
      </c>
      <c r="C48" s="111" t="s">
        <v>166</v>
      </c>
      <c r="D48" s="84"/>
      <c r="E48" s="99" t="s">
        <v>158</v>
      </c>
      <c r="F48" s="84"/>
      <c r="G48" s="111" t="s">
        <v>166</v>
      </c>
      <c r="I48" s="89">
        <v>0.44444444444444398</v>
      </c>
      <c r="J48" s="122">
        <v>0.44791666666666602</v>
      </c>
      <c r="K48" s="118" t="s">
        <v>195</v>
      </c>
      <c r="L48" s="111" t="s">
        <v>166</v>
      </c>
      <c r="M48" s="99" t="s">
        <v>158</v>
      </c>
      <c r="N48" s="99" t="s">
        <v>158</v>
      </c>
      <c r="O48" s="118" t="s">
        <v>195</v>
      </c>
      <c r="P48" s="111" t="s">
        <v>166</v>
      </c>
      <c r="Q48" s="118" t="s">
        <v>195</v>
      </c>
      <c r="R48" s="118" t="s">
        <v>195</v>
      </c>
    </row>
    <row r="49" spans="1:18" x14ac:dyDescent="0.25">
      <c r="A49" s="89">
        <v>0.44791666666666602</v>
      </c>
      <c r="B49" s="89">
        <v>0.45138888888888801</v>
      </c>
      <c r="C49" s="111" t="s">
        <v>166</v>
      </c>
      <c r="D49" s="84"/>
      <c r="E49" s="99" t="s">
        <v>158</v>
      </c>
      <c r="F49" s="84"/>
      <c r="G49" s="111" t="s">
        <v>166</v>
      </c>
      <c r="I49" s="89">
        <v>0.44791666666666602</v>
      </c>
      <c r="J49" s="122">
        <v>0.45138888888888801</v>
      </c>
      <c r="K49" s="118" t="s">
        <v>195</v>
      </c>
      <c r="L49" s="111" t="s">
        <v>166</v>
      </c>
      <c r="M49" s="99" t="s">
        <v>158</v>
      </c>
      <c r="N49" s="99" t="s">
        <v>158</v>
      </c>
      <c r="O49" s="118" t="s">
        <v>195</v>
      </c>
      <c r="P49" s="111" t="s">
        <v>166</v>
      </c>
      <c r="Q49" s="118" t="s">
        <v>195</v>
      </c>
      <c r="R49" s="118" t="s">
        <v>195</v>
      </c>
    </row>
    <row r="50" spans="1:18" x14ac:dyDescent="0.25">
      <c r="A50" s="89">
        <v>0.45138888888888801</v>
      </c>
      <c r="B50" s="89">
        <v>0.45486111111111099</v>
      </c>
      <c r="C50" s="111" t="s">
        <v>166</v>
      </c>
      <c r="D50" s="84"/>
      <c r="E50" s="99" t="s">
        <v>158</v>
      </c>
      <c r="F50" s="84"/>
      <c r="G50" s="111" t="s">
        <v>166</v>
      </c>
      <c r="I50" s="89">
        <v>0.45138888888888801</v>
      </c>
      <c r="J50" s="122">
        <v>0.45486111111111099</v>
      </c>
      <c r="K50" s="118" t="s">
        <v>195</v>
      </c>
      <c r="L50" s="111" t="s">
        <v>166</v>
      </c>
      <c r="M50" s="99" t="s">
        <v>158</v>
      </c>
      <c r="N50" s="99" t="s">
        <v>158</v>
      </c>
      <c r="O50" s="118" t="s">
        <v>195</v>
      </c>
      <c r="P50" s="111" t="s">
        <v>166</v>
      </c>
      <c r="Q50" s="118" t="s">
        <v>195</v>
      </c>
      <c r="R50" s="118" t="s">
        <v>195</v>
      </c>
    </row>
    <row r="51" spans="1:18" x14ac:dyDescent="0.25">
      <c r="A51" s="89">
        <v>0.45486111111111099</v>
      </c>
      <c r="B51" s="89">
        <v>0.45833333333333298</v>
      </c>
      <c r="C51" s="111" t="s">
        <v>166</v>
      </c>
      <c r="D51" s="84"/>
      <c r="E51" s="99" t="s">
        <v>158</v>
      </c>
      <c r="F51" s="84"/>
      <c r="G51" s="111" t="s">
        <v>166</v>
      </c>
      <c r="I51" s="89">
        <v>0.45486111111111099</v>
      </c>
      <c r="J51" s="122">
        <v>0.45833333333333298</v>
      </c>
      <c r="K51" s="118" t="s">
        <v>195</v>
      </c>
      <c r="L51" s="111" t="s">
        <v>166</v>
      </c>
      <c r="M51" s="99" t="s">
        <v>158</v>
      </c>
      <c r="N51" s="99" t="s">
        <v>158</v>
      </c>
      <c r="O51" s="118" t="s">
        <v>195</v>
      </c>
      <c r="P51" s="111" t="s">
        <v>166</v>
      </c>
      <c r="Q51" s="118" t="s">
        <v>195</v>
      </c>
      <c r="R51" s="118" t="s">
        <v>195</v>
      </c>
    </row>
    <row r="52" spans="1:18" x14ac:dyDescent="0.25">
      <c r="A52" s="89">
        <v>0.45833333333333331</v>
      </c>
      <c r="B52" s="89">
        <v>0.46180555555555558</v>
      </c>
      <c r="C52" s="111" t="s">
        <v>166</v>
      </c>
      <c r="D52" s="84"/>
      <c r="E52" s="99" t="s">
        <v>158</v>
      </c>
      <c r="F52" s="84"/>
      <c r="G52" s="111" t="s">
        <v>166</v>
      </c>
      <c r="I52" s="89">
        <v>0.45833333333333331</v>
      </c>
      <c r="J52" s="122">
        <v>0.46180555555555558</v>
      </c>
      <c r="K52" s="118" t="s">
        <v>195</v>
      </c>
      <c r="L52" s="111" t="s">
        <v>166</v>
      </c>
      <c r="M52" s="99" t="s">
        <v>158</v>
      </c>
      <c r="N52" s="99" t="s">
        <v>158</v>
      </c>
      <c r="O52" s="118" t="s">
        <v>195</v>
      </c>
      <c r="P52" s="111" t="s">
        <v>166</v>
      </c>
      <c r="Q52" s="118" t="s">
        <v>195</v>
      </c>
      <c r="R52" s="118" t="s">
        <v>195</v>
      </c>
    </row>
    <row r="53" spans="1:18" x14ac:dyDescent="0.25">
      <c r="A53" s="89">
        <v>0.46180555555555558</v>
      </c>
      <c r="B53" s="89">
        <v>0.46527777777777773</v>
      </c>
      <c r="C53" s="111" t="s">
        <v>166</v>
      </c>
      <c r="D53" s="84"/>
      <c r="E53" s="99" t="s">
        <v>158</v>
      </c>
      <c r="F53" s="84"/>
      <c r="G53" s="111" t="s">
        <v>166</v>
      </c>
      <c r="I53" s="89">
        <v>0.46180555555555558</v>
      </c>
      <c r="J53" s="122">
        <v>0.46527777777777773</v>
      </c>
      <c r="K53" s="118" t="s">
        <v>195</v>
      </c>
      <c r="L53" s="111" t="s">
        <v>166</v>
      </c>
      <c r="M53" s="99" t="s">
        <v>158</v>
      </c>
      <c r="N53" s="99" t="s">
        <v>158</v>
      </c>
      <c r="O53" s="118" t="s">
        <v>195</v>
      </c>
      <c r="P53" s="111" t="s">
        <v>166</v>
      </c>
      <c r="Q53" s="118" t="s">
        <v>195</v>
      </c>
      <c r="R53" s="118" t="s">
        <v>195</v>
      </c>
    </row>
    <row r="54" spans="1:18" x14ac:dyDescent="0.25">
      <c r="A54" s="89">
        <v>0.46527777777777701</v>
      </c>
      <c r="B54" s="89">
        <v>0.468749999999999</v>
      </c>
      <c r="C54" s="92" t="s">
        <v>143</v>
      </c>
      <c r="D54" s="84"/>
      <c r="E54" s="99" t="s">
        <v>158</v>
      </c>
      <c r="F54" s="84"/>
      <c r="G54" s="111" t="s">
        <v>166</v>
      </c>
      <c r="I54" s="89">
        <v>0.46527777777777701</v>
      </c>
      <c r="J54" s="122">
        <v>0.468749999999999</v>
      </c>
      <c r="K54" s="114" t="s">
        <v>304</v>
      </c>
      <c r="L54" s="118" t="s">
        <v>195</v>
      </c>
      <c r="M54" s="99" t="s">
        <v>158</v>
      </c>
      <c r="N54" s="99" t="s">
        <v>158</v>
      </c>
      <c r="O54" s="118" t="s">
        <v>195</v>
      </c>
      <c r="P54" s="111" t="s">
        <v>166</v>
      </c>
      <c r="Q54" s="114" t="s">
        <v>305</v>
      </c>
      <c r="R54" s="118" t="s">
        <v>195</v>
      </c>
    </row>
    <row r="55" spans="1:18" x14ac:dyDescent="0.25">
      <c r="A55" s="89">
        <v>0.468749999999999</v>
      </c>
      <c r="B55" s="89">
        <v>0.47222222222222199</v>
      </c>
      <c r="C55" s="92" t="s">
        <v>143</v>
      </c>
      <c r="D55" s="84"/>
      <c r="E55" s="99" t="s">
        <v>158</v>
      </c>
      <c r="F55" s="84"/>
      <c r="G55" s="111" t="s">
        <v>166</v>
      </c>
      <c r="I55" s="89">
        <v>0.468749999999999</v>
      </c>
      <c r="J55" s="122">
        <v>0.47222222222222199</v>
      </c>
      <c r="K55" s="114" t="s">
        <v>304</v>
      </c>
      <c r="L55" s="118" t="s">
        <v>195</v>
      </c>
      <c r="M55" s="99" t="s">
        <v>158</v>
      </c>
      <c r="N55" s="99" t="s">
        <v>158</v>
      </c>
      <c r="O55" s="118" t="s">
        <v>195</v>
      </c>
      <c r="P55" s="111" t="s">
        <v>166</v>
      </c>
      <c r="Q55" s="114" t="s">
        <v>305</v>
      </c>
      <c r="R55" s="118" t="s">
        <v>195</v>
      </c>
    </row>
    <row r="56" spans="1:18" x14ac:dyDescent="0.25">
      <c r="A56" s="89">
        <v>0.47222222222222199</v>
      </c>
      <c r="B56" s="89">
        <v>0.47569444444444398</v>
      </c>
      <c r="C56" s="92" t="s">
        <v>143</v>
      </c>
      <c r="D56" s="84"/>
      <c r="E56" s="111" t="s">
        <v>166</v>
      </c>
      <c r="F56" s="84"/>
      <c r="G56" s="110" t="s">
        <v>156</v>
      </c>
      <c r="I56" s="89">
        <v>0.47222222222222199</v>
      </c>
      <c r="J56" s="122">
        <v>0.47569444444444398</v>
      </c>
      <c r="K56" s="114" t="s">
        <v>304</v>
      </c>
      <c r="L56" s="118" t="s">
        <v>195</v>
      </c>
      <c r="M56" s="118" t="s">
        <v>195</v>
      </c>
      <c r="N56" s="111" t="s">
        <v>166</v>
      </c>
      <c r="O56" s="118" t="s">
        <v>195</v>
      </c>
      <c r="P56" s="110" t="s">
        <v>156</v>
      </c>
      <c r="Q56" s="114" t="s">
        <v>305</v>
      </c>
      <c r="R56" s="118" t="s">
        <v>195</v>
      </c>
    </row>
    <row r="57" spans="1:18" x14ac:dyDescent="0.25">
      <c r="A57" s="89">
        <v>0.47569444444444398</v>
      </c>
      <c r="B57" s="89">
        <v>0.47916666666666669</v>
      </c>
      <c r="C57" s="92" t="s">
        <v>143</v>
      </c>
      <c r="D57" s="84"/>
      <c r="E57" s="111" t="s">
        <v>166</v>
      </c>
      <c r="F57" s="84"/>
      <c r="G57" s="110" t="s">
        <v>156</v>
      </c>
      <c r="I57" s="89">
        <v>0.47569444444444398</v>
      </c>
      <c r="J57" s="122">
        <v>0.47916666666666669</v>
      </c>
      <c r="K57" s="114" t="s">
        <v>304</v>
      </c>
      <c r="L57" s="118" t="s">
        <v>195</v>
      </c>
      <c r="M57" s="118" t="s">
        <v>195</v>
      </c>
      <c r="N57" s="111" t="s">
        <v>166</v>
      </c>
      <c r="O57" s="118" t="s">
        <v>195</v>
      </c>
      <c r="P57" s="110" t="s">
        <v>156</v>
      </c>
      <c r="Q57" s="114" t="s">
        <v>305</v>
      </c>
      <c r="R57" s="118" t="s">
        <v>195</v>
      </c>
    </row>
    <row r="58" spans="1:18" x14ac:dyDescent="0.25">
      <c r="A58" s="89">
        <v>0.47916666666666669</v>
      </c>
      <c r="B58" s="89">
        <v>0.48263888888888801</v>
      </c>
      <c r="C58" s="92" t="s">
        <v>143</v>
      </c>
      <c r="D58" s="84"/>
      <c r="E58" s="111" t="s">
        <v>166</v>
      </c>
      <c r="F58" s="84"/>
      <c r="G58" s="110" t="s">
        <v>156</v>
      </c>
      <c r="I58" s="89">
        <v>0.47916666666666669</v>
      </c>
      <c r="J58" s="122">
        <v>0.48263888888888801</v>
      </c>
      <c r="K58" s="114" t="s">
        <v>304</v>
      </c>
      <c r="L58" s="118" t="s">
        <v>195</v>
      </c>
      <c r="M58" s="118" t="s">
        <v>195</v>
      </c>
      <c r="N58" s="111" t="s">
        <v>166</v>
      </c>
      <c r="O58" s="118" t="s">
        <v>195</v>
      </c>
      <c r="P58" s="110" t="s">
        <v>156</v>
      </c>
      <c r="Q58" s="114" t="s">
        <v>305</v>
      </c>
      <c r="R58" s="118" t="s">
        <v>195</v>
      </c>
    </row>
    <row r="59" spans="1:18" x14ac:dyDescent="0.25">
      <c r="A59" s="89">
        <v>0.48263888888888801</v>
      </c>
      <c r="B59" s="89">
        <v>0.48611111111110999</v>
      </c>
      <c r="C59" s="92" t="s">
        <v>143</v>
      </c>
      <c r="D59" s="84"/>
      <c r="E59" s="111" t="s">
        <v>166</v>
      </c>
      <c r="F59" s="84"/>
      <c r="G59" s="110" t="s">
        <v>156</v>
      </c>
      <c r="I59" s="89">
        <v>0.48263888888888801</v>
      </c>
      <c r="J59" s="122">
        <v>0.48611111111110999</v>
      </c>
      <c r="K59" s="114" t="s">
        <v>304</v>
      </c>
      <c r="L59" s="118" t="s">
        <v>195</v>
      </c>
      <c r="M59" s="118" t="s">
        <v>195</v>
      </c>
      <c r="N59" s="111" t="s">
        <v>166</v>
      </c>
      <c r="O59" s="118" t="s">
        <v>195</v>
      </c>
      <c r="P59" s="110" t="s">
        <v>156</v>
      </c>
      <c r="Q59" s="114" t="s">
        <v>305</v>
      </c>
      <c r="R59" s="118" t="s">
        <v>195</v>
      </c>
    </row>
    <row r="60" spans="1:18" x14ac:dyDescent="0.25">
      <c r="A60" s="89">
        <v>0.48611111111110999</v>
      </c>
      <c r="B60" s="89">
        <v>0.48958333333333298</v>
      </c>
      <c r="C60" s="92" t="s">
        <v>143</v>
      </c>
      <c r="D60" s="84"/>
      <c r="E60" s="111" t="s">
        <v>166</v>
      </c>
      <c r="F60" s="84"/>
      <c r="G60" s="110" t="s">
        <v>156</v>
      </c>
      <c r="I60" s="89">
        <v>0.48611111111110999</v>
      </c>
      <c r="J60" s="122">
        <v>0.48958333333333298</v>
      </c>
      <c r="K60" s="114" t="s">
        <v>304</v>
      </c>
      <c r="L60" s="118" t="s">
        <v>195</v>
      </c>
      <c r="M60" s="118" t="s">
        <v>195</v>
      </c>
      <c r="N60" s="111" t="s">
        <v>166</v>
      </c>
      <c r="O60" s="118" t="s">
        <v>195</v>
      </c>
      <c r="P60" s="110" t="s">
        <v>156</v>
      </c>
      <c r="Q60" s="114" t="s">
        <v>305</v>
      </c>
      <c r="R60" s="118" t="s">
        <v>195</v>
      </c>
    </row>
    <row r="61" spans="1:18" x14ac:dyDescent="0.25">
      <c r="A61" s="89">
        <v>0.48958333333333298</v>
      </c>
      <c r="B61" s="89">
        <v>0.49305555555555503</v>
      </c>
      <c r="C61" s="92" t="s">
        <v>143</v>
      </c>
      <c r="D61" s="84"/>
      <c r="E61" s="111" t="s">
        <v>166</v>
      </c>
      <c r="F61" s="84"/>
      <c r="G61" s="110" t="s">
        <v>156</v>
      </c>
      <c r="I61" s="89">
        <v>0.48958333333333298</v>
      </c>
      <c r="J61" s="122">
        <v>0.49305555555555503</v>
      </c>
      <c r="K61" s="114" t="s">
        <v>304</v>
      </c>
      <c r="L61" s="118" t="s">
        <v>195</v>
      </c>
      <c r="M61" s="118" t="s">
        <v>195</v>
      </c>
      <c r="N61" s="111" t="s">
        <v>166</v>
      </c>
      <c r="O61" s="118" t="s">
        <v>195</v>
      </c>
      <c r="P61" s="110" t="s">
        <v>156</v>
      </c>
      <c r="Q61" s="114" t="s">
        <v>305</v>
      </c>
      <c r="R61" s="118" t="s">
        <v>195</v>
      </c>
    </row>
    <row r="62" spans="1:18" x14ac:dyDescent="0.25">
      <c r="A62" s="89">
        <v>0.49305555555555503</v>
      </c>
      <c r="B62" s="89">
        <v>0.49652777777777701</v>
      </c>
      <c r="C62" s="92" t="s">
        <v>143</v>
      </c>
      <c r="D62" s="84"/>
      <c r="E62" s="111" t="s">
        <v>166</v>
      </c>
      <c r="F62" s="84"/>
      <c r="G62" s="110" t="s">
        <v>156</v>
      </c>
      <c r="I62" s="89">
        <v>0.49305555555555503</v>
      </c>
      <c r="J62" s="122">
        <v>0.49652777777777701</v>
      </c>
      <c r="K62" s="114" t="s">
        <v>304</v>
      </c>
      <c r="L62" s="118" t="s">
        <v>195</v>
      </c>
      <c r="M62" s="118" t="s">
        <v>195</v>
      </c>
      <c r="N62" s="111" t="s">
        <v>166</v>
      </c>
      <c r="O62" s="118" t="s">
        <v>195</v>
      </c>
      <c r="P62" s="110" t="s">
        <v>156</v>
      </c>
      <c r="Q62" s="114" t="s">
        <v>305</v>
      </c>
      <c r="R62" s="118" t="s">
        <v>195</v>
      </c>
    </row>
    <row r="63" spans="1:18" x14ac:dyDescent="0.25">
      <c r="A63" s="89">
        <v>0.49652777777777701</v>
      </c>
      <c r="B63" s="89">
        <v>0.499999999999999</v>
      </c>
      <c r="C63" s="92" t="s">
        <v>143</v>
      </c>
      <c r="D63" s="84"/>
      <c r="E63" s="111" t="s">
        <v>166</v>
      </c>
      <c r="F63" s="84"/>
      <c r="G63" s="110" t="s">
        <v>156</v>
      </c>
      <c r="I63" s="89">
        <v>0.49652777777777701</v>
      </c>
      <c r="J63" s="122">
        <v>0.499999999999999</v>
      </c>
      <c r="K63" s="114" t="s">
        <v>304</v>
      </c>
      <c r="L63" s="118" t="s">
        <v>195</v>
      </c>
      <c r="M63" s="118" t="s">
        <v>195</v>
      </c>
      <c r="N63" s="111" t="s">
        <v>166</v>
      </c>
      <c r="O63" s="118" t="s">
        <v>195</v>
      </c>
      <c r="P63" s="110" t="s">
        <v>156</v>
      </c>
      <c r="Q63" s="114" t="s">
        <v>305</v>
      </c>
      <c r="R63" s="118" t="s">
        <v>195</v>
      </c>
    </row>
    <row r="64" spans="1:18" x14ac:dyDescent="0.25">
      <c r="A64" s="89">
        <v>0.499999999999999</v>
      </c>
      <c r="B64" s="89">
        <v>0.50347222222222099</v>
      </c>
      <c r="C64" s="92" t="s">
        <v>143</v>
      </c>
      <c r="D64" s="84"/>
      <c r="E64" s="111" t="s">
        <v>166</v>
      </c>
      <c r="F64" s="84"/>
      <c r="G64" s="110" t="s">
        <v>156</v>
      </c>
      <c r="I64" s="89">
        <v>0.499999999999999</v>
      </c>
      <c r="J64" s="122">
        <v>0.50347222222222099</v>
      </c>
      <c r="K64" s="114" t="s">
        <v>304</v>
      </c>
      <c r="L64" s="118" t="s">
        <v>195</v>
      </c>
      <c r="M64" s="118" t="s">
        <v>195</v>
      </c>
      <c r="N64" s="111" t="s">
        <v>166</v>
      </c>
      <c r="O64" s="118" t="s">
        <v>195</v>
      </c>
      <c r="P64" s="110" t="s">
        <v>156</v>
      </c>
      <c r="Q64" s="114" t="s">
        <v>305</v>
      </c>
      <c r="R64" s="118" t="s">
        <v>195</v>
      </c>
    </row>
    <row r="65" spans="1:18" x14ac:dyDescent="0.25">
      <c r="A65" s="89">
        <v>0.50347222222222099</v>
      </c>
      <c r="B65" s="89">
        <v>0.50694444444444398</v>
      </c>
      <c r="C65" s="94" t="s">
        <v>222</v>
      </c>
      <c r="D65" s="84"/>
      <c r="E65" s="94" t="s">
        <v>222</v>
      </c>
      <c r="F65" s="84"/>
      <c r="G65" s="94" t="s">
        <v>222</v>
      </c>
      <c r="I65" s="89">
        <v>0.50347222222222099</v>
      </c>
      <c r="J65" s="122">
        <v>0.50694444444444398</v>
      </c>
      <c r="K65" s="118" t="s">
        <v>195</v>
      </c>
      <c r="L65" s="94" t="s">
        <v>222</v>
      </c>
      <c r="M65" s="118" t="s">
        <v>195</v>
      </c>
      <c r="N65" s="94" t="s">
        <v>222</v>
      </c>
      <c r="O65" s="118" t="s">
        <v>195</v>
      </c>
      <c r="P65" s="94" t="s">
        <v>222</v>
      </c>
      <c r="Q65" s="118" t="s">
        <v>195</v>
      </c>
      <c r="R65" s="94" t="s">
        <v>222</v>
      </c>
    </row>
    <row r="66" spans="1:18" x14ac:dyDescent="0.25">
      <c r="A66" s="89">
        <v>0.50694444444444398</v>
      </c>
      <c r="B66" s="89">
        <v>0.51041666666666596</v>
      </c>
      <c r="C66" s="94" t="s">
        <v>222</v>
      </c>
      <c r="D66" s="84"/>
      <c r="E66" s="94" t="s">
        <v>222</v>
      </c>
      <c r="F66" s="84"/>
      <c r="G66" s="94" t="s">
        <v>222</v>
      </c>
      <c r="I66" s="89">
        <v>0.50694444444444398</v>
      </c>
      <c r="J66" s="122">
        <v>0.51041666666666596</v>
      </c>
      <c r="K66" s="118" t="s">
        <v>195</v>
      </c>
      <c r="L66" s="94" t="s">
        <v>222</v>
      </c>
      <c r="M66" s="118" t="s">
        <v>195</v>
      </c>
      <c r="N66" s="94" t="s">
        <v>222</v>
      </c>
      <c r="O66" s="118" t="s">
        <v>195</v>
      </c>
      <c r="P66" s="94" t="s">
        <v>222</v>
      </c>
      <c r="Q66" s="118" t="s">
        <v>195</v>
      </c>
      <c r="R66" s="94" t="s">
        <v>222</v>
      </c>
    </row>
    <row r="67" spans="1:18" x14ac:dyDescent="0.25">
      <c r="A67" s="89">
        <v>0.51041666666666596</v>
      </c>
      <c r="B67" s="89">
        <v>0.51388888888888795</v>
      </c>
      <c r="C67" s="94" t="s">
        <v>222</v>
      </c>
      <c r="D67" s="84"/>
      <c r="E67" s="94" t="s">
        <v>222</v>
      </c>
      <c r="F67" s="84"/>
      <c r="G67" s="94" t="s">
        <v>222</v>
      </c>
      <c r="I67" s="89">
        <v>0.51041666666666596</v>
      </c>
      <c r="J67" s="122">
        <v>0.51388888888888795</v>
      </c>
      <c r="K67" s="118" t="s">
        <v>195</v>
      </c>
      <c r="L67" s="94" t="s">
        <v>222</v>
      </c>
      <c r="M67" s="118" t="s">
        <v>195</v>
      </c>
      <c r="N67" s="94" t="s">
        <v>222</v>
      </c>
      <c r="O67" s="118" t="s">
        <v>195</v>
      </c>
      <c r="P67" s="94" t="s">
        <v>222</v>
      </c>
      <c r="Q67" s="118" t="s">
        <v>195</v>
      </c>
      <c r="R67" s="94" t="s">
        <v>222</v>
      </c>
    </row>
    <row r="68" spans="1:18" x14ac:dyDescent="0.25">
      <c r="A68" s="89">
        <v>0.51388888888888795</v>
      </c>
      <c r="B68" s="89">
        <v>0.51736111111111005</v>
      </c>
      <c r="C68" s="94" t="s">
        <v>222</v>
      </c>
      <c r="D68" s="84"/>
      <c r="E68" s="94" t="s">
        <v>222</v>
      </c>
      <c r="F68" s="84"/>
      <c r="G68" s="94" t="s">
        <v>222</v>
      </c>
      <c r="I68" s="89">
        <v>0.51388888888888795</v>
      </c>
      <c r="J68" s="122">
        <v>0.51736111111111005</v>
      </c>
      <c r="K68" s="118" t="s">
        <v>195</v>
      </c>
      <c r="L68" s="94" t="s">
        <v>222</v>
      </c>
      <c r="M68" s="118" t="s">
        <v>195</v>
      </c>
      <c r="N68" s="94" t="s">
        <v>222</v>
      </c>
      <c r="O68" s="118" t="s">
        <v>195</v>
      </c>
      <c r="P68" s="94" t="s">
        <v>222</v>
      </c>
      <c r="Q68" s="118" t="s">
        <v>195</v>
      </c>
      <c r="R68" s="94" t="s">
        <v>222</v>
      </c>
    </row>
    <row r="69" spans="1:18" x14ac:dyDescent="0.25">
      <c r="A69" s="89">
        <v>0.51736111111111005</v>
      </c>
      <c r="B69" s="89">
        <v>0.52083333333333304</v>
      </c>
      <c r="C69" s="94" t="s">
        <v>222</v>
      </c>
      <c r="D69" s="84"/>
      <c r="E69" s="94" t="s">
        <v>222</v>
      </c>
      <c r="F69" s="84"/>
      <c r="G69" s="94" t="s">
        <v>222</v>
      </c>
      <c r="I69" s="89">
        <v>0.51736111111111005</v>
      </c>
      <c r="J69" s="122">
        <v>0.52083333333333304</v>
      </c>
      <c r="K69" s="118" t="s">
        <v>195</v>
      </c>
      <c r="L69" s="94" t="s">
        <v>222</v>
      </c>
      <c r="M69" s="118" t="s">
        <v>195</v>
      </c>
      <c r="N69" s="94" t="s">
        <v>222</v>
      </c>
      <c r="O69" s="118" t="s">
        <v>195</v>
      </c>
      <c r="P69" s="94" t="s">
        <v>222</v>
      </c>
      <c r="Q69" s="118" t="s">
        <v>195</v>
      </c>
      <c r="R69" s="94" t="s">
        <v>222</v>
      </c>
    </row>
    <row r="70" spans="1:18" x14ac:dyDescent="0.25">
      <c r="A70" s="89">
        <v>0.52083333333333304</v>
      </c>
      <c r="B70" s="89">
        <v>0.52430555555555503</v>
      </c>
      <c r="C70" s="94" t="s">
        <v>222</v>
      </c>
      <c r="D70" s="84"/>
      <c r="E70" s="94" t="s">
        <v>222</v>
      </c>
      <c r="F70" s="84"/>
      <c r="G70" s="94" t="s">
        <v>222</v>
      </c>
      <c r="I70" s="89">
        <v>0.52083333333333304</v>
      </c>
      <c r="J70" s="122">
        <v>0.52430555555555503</v>
      </c>
      <c r="K70" s="118" t="s">
        <v>195</v>
      </c>
      <c r="L70" s="94" t="s">
        <v>222</v>
      </c>
      <c r="M70" s="118" t="s">
        <v>195</v>
      </c>
      <c r="N70" s="94" t="s">
        <v>222</v>
      </c>
      <c r="O70" s="118" t="s">
        <v>195</v>
      </c>
      <c r="P70" s="94" t="s">
        <v>222</v>
      </c>
      <c r="Q70" s="118" t="s">
        <v>195</v>
      </c>
      <c r="R70" s="94" t="s">
        <v>222</v>
      </c>
    </row>
    <row r="71" spans="1:18" x14ac:dyDescent="0.25">
      <c r="A71" s="89">
        <v>0.52430555555555503</v>
      </c>
      <c r="B71" s="89">
        <v>0.52777777777777701</v>
      </c>
      <c r="C71" s="94" t="s">
        <v>222</v>
      </c>
      <c r="D71" s="84"/>
      <c r="E71" s="94" t="s">
        <v>222</v>
      </c>
      <c r="F71" s="84"/>
      <c r="G71" s="94" t="s">
        <v>222</v>
      </c>
      <c r="I71" s="89">
        <v>0.52430555555555503</v>
      </c>
      <c r="J71" s="122">
        <v>0.52777777777777701</v>
      </c>
      <c r="K71" s="118" t="s">
        <v>195</v>
      </c>
      <c r="L71" s="94" t="s">
        <v>222</v>
      </c>
      <c r="M71" s="118" t="s">
        <v>195</v>
      </c>
      <c r="N71" s="94" t="s">
        <v>222</v>
      </c>
      <c r="O71" s="118" t="s">
        <v>195</v>
      </c>
      <c r="P71" s="94" t="s">
        <v>222</v>
      </c>
      <c r="Q71" s="118" t="s">
        <v>195</v>
      </c>
      <c r="R71" s="94" t="s">
        <v>222</v>
      </c>
    </row>
    <row r="72" spans="1:18" x14ac:dyDescent="0.25">
      <c r="A72" s="89">
        <v>0.52777777777777701</v>
      </c>
      <c r="B72" s="89">
        <v>0.531249999999999</v>
      </c>
      <c r="C72" s="94" t="s">
        <v>222</v>
      </c>
      <c r="D72" s="84"/>
      <c r="E72" s="94" t="s">
        <v>222</v>
      </c>
      <c r="F72" s="84"/>
      <c r="G72" s="94" t="s">
        <v>222</v>
      </c>
      <c r="I72" s="89">
        <v>0.52777777777777701</v>
      </c>
      <c r="J72" s="122">
        <v>0.531249999999999</v>
      </c>
      <c r="K72" s="118" t="s">
        <v>195</v>
      </c>
      <c r="L72" s="94" t="s">
        <v>222</v>
      </c>
      <c r="M72" s="118" t="s">
        <v>195</v>
      </c>
      <c r="N72" s="94" t="s">
        <v>222</v>
      </c>
      <c r="O72" s="118" t="s">
        <v>195</v>
      </c>
      <c r="P72" s="94" t="s">
        <v>222</v>
      </c>
      <c r="Q72" s="118" t="s">
        <v>195</v>
      </c>
      <c r="R72" s="94" t="s">
        <v>222</v>
      </c>
    </row>
    <row r="73" spans="1:18" x14ac:dyDescent="0.25">
      <c r="A73" s="89">
        <v>0.531249999999999</v>
      </c>
      <c r="B73" s="89">
        <v>0.53472222222222099</v>
      </c>
      <c r="C73" s="94" t="s">
        <v>223</v>
      </c>
      <c r="D73" s="84"/>
      <c r="E73" s="94" t="s">
        <v>223</v>
      </c>
      <c r="F73" s="84"/>
      <c r="G73" s="94" t="s">
        <v>223</v>
      </c>
      <c r="I73" s="89">
        <v>0.531249999999999</v>
      </c>
      <c r="J73" s="122">
        <v>0.53472222222222099</v>
      </c>
      <c r="K73" s="94" t="s">
        <v>223</v>
      </c>
      <c r="L73" s="94" t="s">
        <v>223</v>
      </c>
      <c r="M73" s="94" t="s">
        <v>223</v>
      </c>
      <c r="N73" s="94" t="s">
        <v>223</v>
      </c>
      <c r="O73" s="94" t="s">
        <v>223</v>
      </c>
      <c r="P73" s="94" t="s">
        <v>223</v>
      </c>
      <c r="Q73" s="94" t="s">
        <v>223</v>
      </c>
      <c r="R73" s="94" t="s">
        <v>223</v>
      </c>
    </row>
    <row r="74" spans="1:18" x14ac:dyDescent="0.25">
      <c r="A74" s="89">
        <v>0.53472222222222099</v>
      </c>
      <c r="B74" s="89">
        <v>0.53819444444444398</v>
      </c>
      <c r="C74" s="94" t="s">
        <v>223</v>
      </c>
      <c r="D74" s="84"/>
      <c r="E74" s="94" t="s">
        <v>223</v>
      </c>
      <c r="F74" s="84"/>
      <c r="G74" s="94" t="s">
        <v>223</v>
      </c>
      <c r="I74" s="89">
        <v>0.53472222222222099</v>
      </c>
      <c r="J74" s="122">
        <v>0.53819444444444398</v>
      </c>
      <c r="K74" s="94" t="s">
        <v>223</v>
      </c>
      <c r="L74" s="94" t="s">
        <v>223</v>
      </c>
      <c r="M74" s="94" t="s">
        <v>223</v>
      </c>
      <c r="N74" s="94" t="s">
        <v>223</v>
      </c>
      <c r="O74" s="94" t="s">
        <v>223</v>
      </c>
      <c r="P74" s="94" t="s">
        <v>223</v>
      </c>
      <c r="Q74" s="94" t="s">
        <v>223</v>
      </c>
      <c r="R74" s="94" t="s">
        <v>223</v>
      </c>
    </row>
    <row r="75" spans="1:18" x14ac:dyDescent="0.25">
      <c r="A75" s="89">
        <v>0.53819444444444398</v>
      </c>
      <c r="B75" s="89">
        <v>0.54166666666666596</v>
      </c>
      <c r="C75" s="94" t="s">
        <v>141</v>
      </c>
      <c r="D75" s="84"/>
      <c r="E75" s="94" t="s">
        <v>141</v>
      </c>
      <c r="F75" s="84"/>
      <c r="G75" s="94" t="s">
        <v>141</v>
      </c>
      <c r="I75" s="89">
        <v>0.53819444444444398</v>
      </c>
      <c r="J75" s="122">
        <v>0.54166666666666596</v>
      </c>
      <c r="K75" s="94" t="s">
        <v>141</v>
      </c>
      <c r="L75" s="94" t="s">
        <v>141</v>
      </c>
      <c r="M75" s="94" t="s">
        <v>141</v>
      </c>
      <c r="N75" s="94" t="s">
        <v>141</v>
      </c>
      <c r="O75" s="94" t="s">
        <v>141</v>
      </c>
      <c r="P75" s="94" t="s">
        <v>141</v>
      </c>
      <c r="Q75" s="94" t="s">
        <v>141</v>
      </c>
      <c r="R75" s="94" t="s">
        <v>141</v>
      </c>
    </row>
    <row r="76" spans="1:18" x14ac:dyDescent="0.25">
      <c r="A76" s="89">
        <v>4.1666666666666664E-2</v>
      </c>
      <c r="B76" s="89">
        <v>4.5138888888888888E-2</v>
      </c>
      <c r="C76" s="94" t="s">
        <v>141</v>
      </c>
      <c r="D76" s="84"/>
      <c r="E76" s="94" t="s">
        <v>141</v>
      </c>
      <c r="F76" s="84"/>
      <c r="G76" s="94" t="s">
        <v>141</v>
      </c>
      <c r="I76" s="89">
        <v>4.1666666666666664E-2</v>
      </c>
      <c r="J76" s="122">
        <v>4.5138888888888888E-2</v>
      </c>
      <c r="K76" s="94" t="s">
        <v>141</v>
      </c>
      <c r="L76" s="94" t="s">
        <v>141</v>
      </c>
      <c r="M76" s="94" t="s">
        <v>141</v>
      </c>
      <c r="N76" s="94" t="s">
        <v>141</v>
      </c>
      <c r="O76" s="94" t="s">
        <v>141</v>
      </c>
      <c r="P76" s="94" t="s">
        <v>141</v>
      </c>
      <c r="Q76" s="94" t="s">
        <v>141</v>
      </c>
      <c r="R76" s="94" t="s">
        <v>141</v>
      </c>
    </row>
    <row r="77" spans="1:18" x14ac:dyDescent="0.25">
      <c r="A77" s="89">
        <v>4.5138888888888888E-2</v>
      </c>
      <c r="B77" s="89">
        <v>4.8611111111111112E-2</v>
      </c>
      <c r="C77" s="94" t="s">
        <v>141</v>
      </c>
      <c r="D77" s="84"/>
      <c r="E77" s="94" t="s">
        <v>141</v>
      </c>
      <c r="F77" s="84"/>
      <c r="G77" s="94" t="s">
        <v>141</v>
      </c>
      <c r="I77" s="89">
        <v>4.5138888888888888E-2</v>
      </c>
      <c r="J77" s="122">
        <v>4.8611111111111112E-2</v>
      </c>
      <c r="K77" s="94" t="s">
        <v>141</v>
      </c>
      <c r="L77" s="94" t="s">
        <v>141</v>
      </c>
      <c r="M77" s="94" t="s">
        <v>141</v>
      </c>
      <c r="N77" s="94" t="s">
        <v>141</v>
      </c>
      <c r="O77" s="94" t="s">
        <v>141</v>
      </c>
      <c r="P77" s="94" t="s">
        <v>141</v>
      </c>
      <c r="Q77" s="94" t="s">
        <v>141</v>
      </c>
      <c r="R77" s="94" t="s">
        <v>141</v>
      </c>
    </row>
    <row r="78" spans="1:18" x14ac:dyDescent="0.25">
      <c r="A78" s="126">
        <v>4.8611111111111098E-2</v>
      </c>
      <c r="B78" s="126">
        <v>5.2083333333333301E-2</v>
      </c>
      <c r="D78" s="84"/>
      <c r="F78" s="84"/>
      <c r="I78" s="89">
        <v>4.8611111111111098E-2</v>
      </c>
      <c r="J78" s="122">
        <v>5.2083333333333301E-2</v>
      </c>
      <c r="K78" s="118"/>
      <c r="L78" s="118"/>
      <c r="M78" s="118"/>
      <c r="N78" s="124"/>
      <c r="O78" s="118"/>
      <c r="P78" s="118"/>
      <c r="Q78" s="118"/>
      <c r="R78" s="118"/>
    </row>
    <row r="79" spans="1:18" x14ac:dyDescent="0.25">
      <c r="A79" s="131"/>
      <c r="B79" s="132"/>
      <c r="H79" s="87"/>
      <c r="K79" s="124"/>
      <c r="L79" s="124"/>
      <c r="M79" s="124"/>
      <c r="N79" s="124"/>
      <c r="O79" s="124"/>
      <c r="P79" s="124"/>
      <c r="Q79" s="118"/>
      <c r="R79" s="118"/>
    </row>
    <row r="80" spans="1:18" x14ac:dyDescent="0.25">
      <c r="A80" s="133"/>
      <c r="B80" s="134"/>
      <c r="K80" s="124"/>
      <c r="L80" s="124"/>
      <c r="M80" s="124"/>
      <c r="N80" s="124"/>
      <c r="O80" s="124"/>
      <c r="P80" s="124"/>
      <c r="Q80" s="124"/>
      <c r="R80" s="124"/>
    </row>
    <row r="81" spans="1:18" x14ac:dyDescent="0.25">
      <c r="A81" s="127"/>
      <c r="B81" s="128"/>
      <c r="K81" s="124"/>
      <c r="L81" s="124"/>
      <c r="M81" s="124"/>
      <c r="N81" s="124"/>
      <c r="O81" s="124"/>
      <c r="P81" s="124"/>
      <c r="Q81" s="124"/>
      <c r="R81" s="124"/>
    </row>
    <row r="82" spans="1:18" x14ac:dyDescent="0.25">
      <c r="A82" s="127"/>
      <c r="B82" s="128"/>
      <c r="K82" s="124"/>
      <c r="L82" s="124"/>
      <c r="M82" s="124"/>
      <c r="N82" s="124"/>
      <c r="O82" s="124"/>
      <c r="P82" s="124"/>
      <c r="Q82" s="124"/>
      <c r="R82" s="124"/>
    </row>
    <row r="83" spans="1:18" x14ac:dyDescent="0.25">
      <c r="A83" s="127"/>
      <c r="B83" s="128"/>
      <c r="I83" t="s">
        <v>152</v>
      </c>
      <c r="K83" s="124" t="s">
        <v>316</v>
      </c>
      <c r="L83" s="124" t="s">
        <v>317</v>
      </c>
      <c r="M83" s="124" t="s">
        <v>316</v>
      </c>
      <c r="N83" s="124" t="s">
        <v>317</v>
      </c>
      <c r="O83" s="124" t="s">
        <v>316</v>
      </c>
      <c r="P83" s="124" t="s">
        <v>317</v>
      </c>
      <c r="Q83" s="124" t="s">
        <v>253</v>
      </c>
      <c r="R83" s="124" t="s">
        <v>318</v>
      </c>
    </row>
    <row r="84" spans="1:18" x14ac:dyDescent="0.25">
      <c r="A84" s="127"/>
      <c r="B84" s="128"/>
      <c r="K84" s="125"/>
      <c r="L84" s="125"/>
      <c r="M84" s="125"/>
      <c r="N84" s="125"/>
      <c r="O84" s="125"/>
      <c r="P84" s="125"/>
      <c r="Q84" s="124"/>
      <c r="R84" s="124"/>
    </row>
    <row r="85" spans="1:18" x14ac:dyDescent="0.25">
      <c r="A85" s="127"/>
      <c r="B85" s="128"/>
      <c r="K85" s="125"/>
      <c r="L85" s="125"/>
      <c r="M85" s="125"/>
      <c r="N85" s="125"/>
      <c r="O85" s="125"/>
      <c r="P85" s="125"/>
      <c r="Q85" s="125"/>
      <c r="R85" s="125"/>
    </row>
    <row r="86" spans="1:18" x14ac:dyDescent="0.25">
      <c r="A86" s="129"/>
      <c r="B86" s="130"/>
      <c r="Q86" s="125"/>
      <c r="R86" s="125"/>
    </row>
  </sheetData>
  <mergeCells count="5">
    <mergeCell ref="R1:R2"/>
    <mergeCell ref="K1:L1"/>
    <mergeCell ref="M1:N1"/>
    <mergeCell ref="O1:P1"/>
    <mergeCell ref="Q1:Q2"/>
  </mergeCells>
  <pageMargins left="0.7" right="0.7" top="0.75" bottom="0.75" header="0.3" footer="0.3"/>
  <pageSetup orientation="portrait"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86"/>
  <sheetViews>
    <sheetView topLeftCell="H1" zoomScale="66" zoomScaleNormal="66" workbookViewId="0">
      <selection activeCell="M36" sqref="M36"/>
    </sheetView>
  </sheetViews>
  <sheetFormatPr defaultRowHeight="15" x14ac:dyDescent="0.25"/>
  <cols>
    <col min="3" max="3" width="40.5703125" bestFit="1" customWidth="1"/>
    <col min="5" max="5" width="40.5703125" bestFit="1" customWidth="1"/>
    <col min="7" max="7" width="40.5703125" bestFit="1" customWidth="1"/>
    <col min="9" max="9" width="11.85546875" bestFit="1" customWidth="1"/>
    <col min="10" max="10" width="11.42578125" bestFit="1" customWidth="1"/>
    <col min="11" max="13" width="40.5703125" bestFit="1" customWidth="1"/>
    <col min="14" max="14" width="49.42578125" bestFit="1" customWidth="1"/>
    <col min="15" max="16" width="40.5703125" bestFit="1" customWidth="1"/>
    <col min="17" max="17" width="26.7109375" bestFit="1" customWidth="1"/>
    <col min="18" max="18" width="31.5703125" bestFit="1" customWidth="1"/>
  </cols>
  <sheetData>
    <row r="1" spans="1:18" ht="13.5" customHeight="1" x14ac:dyDescent="0.25">
      <c r="A1" s="81"/>
      <c r="B1" s="82"/>
      <c r="C1" s="81" t="s">
        <v>134</v>
      </c>
      <c r="D1" s="83"/>
      <c r="E1" s="81" t="s">
        <v>135</v>
      </c>
      <c r="F1" s="83"/>
      <c r="G1" s="81" t="s">
        <v>149</v>
      </c>
      <c r="H1" s="59"/>
      <c r="K1" s="283" t="s">
        <v>134</v>
      </c>
      <c r="L1" s="284"/>
      <c r="M1" s="285" t="s">
        <v>135</v>
      </c>
      <c r="N1" s="286"/>
      <c r="O1" s="287" t="s">
        <v>149</v>
      </c>
      <c r="P1" s="288"/>
      <c r="Q1" s="289" t="s">
        <v>204</v>
      </c>
      <c r="R1" s="281" t="s">
        <v>18</v>
      </c>
    </row>
    <row r="2" spans="1:18" ht="26.25" x14ac:dyDescent="0.25">
      <c r="A2" s="81"/>
      <c r="B2" s="86"/>
      <c r="C2" s="81"/>
      <c r="D2" s="83"/>
      <c r="E2" s="81"/>
      <c r="F2" s="83"/>
      <c r="G2" s="81"/>
      <c r="H2" s="59"/>
      <c r="K2" s="116" t="s">
        <v>452</v>
      </c>
      <c r="L2" s="117" t="s">
        <v>456</v>
      </c>
      <c r="M2" s="116" t="s">
        <v>452</v>
      </c>
      <c r="N2" s="117" t="s">
        <v>456</v>
      </c>
      <c r="O2" s="116" t="s">
        <v>452</v>
      </c>
      <c r="P2" s="117" t="s">
        <v>456</v>
      </c>
      <c r="Q2" s="289"/>
      <c r="R2" s="281"/>
    </row>
    <row r="3" spans="1:18" x14ac:dyDescent="0.25">
      <c r="A3" s="88" t="s">
        <v>129</v>
      </c>
      <c r="B3" s="88" t="s">
        <v>130</v>
      </c>
      <c r="C3" s="87"/>
      <c r="D3" s="84"/>
      <c r="E3" s="87"/>
      <c r="F3" s="84"/>
      <c r="G3" s="87"/>
      <c r="I3" s="88" t="s">
        <v>129</v>
      </c>
      <c r="J3" s="88" t="s">
        <v>130</v>
      </c>
    </row>
    <row r="4" spans="1:18" x14ac:dyDescent="0.25">
      <c r="A4" s="89">
        <v>0.29166666666666669</v>
      </c>
      <c r="B4" s="89">
        <v>0.2951388888888889</v>
      </c>
      <c r="C4" s="87"/>
      <c r="D4" s="84"/>
      <c r="E4" s="87"/>
      <c r="F4" s="84"/>
      <c r="G4" s="87"/>
      <c r="I4" s="89">
        <v>0.29166666666666669</v>
      </c>
      <c r="J4" s="122">
        <v>0.2951388888888889</v>
      </c>
      <c r="K4" s="87"/>
      <c r="L4" s="87"/>
      <c r="M4" s="87"/>
      <c r="N4" s="87"/>
      <c r="O4" s="87"/>
      <c r="P4" s="87"/>
      <c r="Q4" s="87"/>
      <c r="R4" s="87"/>
    </row>
    <row r="5" spans="1:18" x14ac:dyDescent="0.25">
      <c r="A5" s="89">
        <v>0.2951388888888889</v>
      </c>
      <c r="B5" s="89">
        <v>0.2986111111111111</v>
      </c>
      <c r="C5" s="87"/>
      <c r="D5" s="84"/>
      <c r="E5" s="87"/>
      <c r="F5" s="84"/>
      <c r="G5" s="87"/>
      <c r="I5" s="89">
        <v>0.2951388888888889</v>
      </c>
      <c r="J5" s="122">
        <v>0.2986111111111111</v>
      </c>
      <c r="K5" s="87"/>
      <c r="L5" s="87"/>
      <c r="M5" s="87"/>
      <c r="N5" s="87"/>
      <c r="O5" s="87"/>
      <c r="P5" s="87"/>
      <c r="Q5" s="87"/>
      <c r="R5" s="87"/>
    </row>
    <row r="6" spans="1:18" x14ac:dyDescent="0.25">
      <c r="A6" s="89">
        <v>0.2986111111111111</v>
      </c>
      <c r="B6" s="89">
        <v>0.30208333333333331</v>
      </c>
      <c r="C6" s="87"/>
      <c r="D6" s="84"/>
      <c r="E6" s="87"/>
      <c r="F6" s="84"/>
      <c r="G6" s="87"/>
      <c r="I6" s="89">
        <v>0.2986111111111111</v>
      </c>
      <c r="J6" s="122">
        <v>0.30208333333333331</v>
      </c>
      <c r="K6" s="124"/>
      <c r="L6" s="124"/>
      <c r="M6" s="124"/>
      <c r="N6" s="124"/>
      <c r="O6" s="124"/>
      <c r="P6" s="124"/>
      <c r="Q6" s="124"/>
      <c r="R6" s="124"/>
    </row>
    <row r="7" spans="1:18" x14ac:dyDescent="0.25">
      <c r="A7" s="89">
        <v>0.30208333333333298</v>
      </c>
      <c r="B7" s="89">
        <v>0.30555555555555602</v>
      </c>
      <c r="C7" s="98" t="s">
        <v>136</v>
      </c>
      <c r="D7" s="84"/>
      <c r="E7" s="98" t="s">
        <v>136</v>
      </c>
      <c r="F7" s="84"/>
      <c r="G7" s="98" t="s">
        <v>136</v>
      </c>
      <c r="I7" s="89">
        <v>0.30208333333333298</v>
      </c>
      <c r="J7" s="122">
        <v>0.30555555555555602</v>
      </c>
      <c r="K7" s="98" t="s">
        <v>136</v>
      </c>
      <c r="L7" s="98" t="s">
        <v>136</v>
      </c>
      <c r="M7" s="98" t="s">
        <v>136</v>
      </c>
      <c r="N7" s="98" t="s">
        <v>136</v>
      </c>
      <c r="O7" s="98" t="s">
        <v>136</v>
      </c>
      <c r="P7" s="98" t="s">
        <v>136</v>
      </c>
      <c r="Q7" s="118" t="s">
        <v>195</v>
      </c>
      <c r="R7" s="98" t="s">
        <v>136</v>
      </c>
    </row>
    <row r="8" spans="1:18" x14ac:dyDescent="0.25">
      <c r="A8" s="89">
        <v>0.30555555555555602</v>
      </c>
      <c r="B8" s="89">
        <v>0.30902777777777801</v>
      </c>
      <c r="C8" s="98" t="s">
        <v>137</v>
      </c>
      <c r="D8" s="84"/>
      <c r="E8" s="98" t="s">
        <v>137</v>
      </c>
      <c r="F8" s="84"/>
      <c r="G8" s="98" t="s">
        <v>137</v>
      </c>
      <c r="I8" s="89">
        <v>0.30555555555555602</v>
      </c>
      <c r="J8" s="122">
        <v>0.30902777777777801</v>
      </c>
      <c r="K8" s="98" t="s">
        <v>137</v>
      </c>
      <c r="L8" s="98" t="s">
        <v>137</v>
      </c>
      <c r="M8" s="98" t="s">
        <v>137</v>
      </c>
      <c r="N8" s="98" t="s">
        <v>137</v>
      </c>
      <c r="O8" s="98" t="s">
        <v>137</v>
      </c>
      <c r="P8" s="98" t="s">
        <v>137</v>
      </c>
      <c r="Q8" s="118" t="s">
        <v>195</v>
      </c>
      <c r="R8" s="98" t="s">
        <v>137</v>
      </c>
    </row>
    <row r="9" spans="1:18" x14ac:dyDescent="0.25">
      <c r="A9" s="89">
        <v>0.30902777777777801</v>
      </c>
      <c r="B9" s="89">
        <v>0.3125</v>
      </c>
      <c r="C9" s="98" t="s">
        <v>137</v>
      </c>
      <c r="D9" s="84"/>
      <c r="E9" s="98" t="s">
        <v>137</v>
      </c>
      <c r="F9" s="84"/>
      <c r="G9" s="98" t="s">
        <v>137</v>
      </c>
      <c r="I9" s="89">
        <v>0.30902777777777801</v>
      </c>
      <c r="J9" s="122">
        <v>0.3125</v>
      </c>
      <c r="K9" s="98" t="s">
        <v>137</v>
      </c>
      <c r="L9" s="98" t="s">
        <v>137</v>
      </c>
      <c r="M9" s="98" t="s">
        <v>137</v>
      </c>
      <c r="N9" s="98" t="s">
        <v>137</v>
      </c>
      <c r="O9" s="98" t="s">
        <v>137</v>
      </c>
      <c r="P9" s="98" t="s">
        <v>137</v>
      </c>
      <c r="Q9" s="118" t="s">
        <v>195</v>
      </c>
      <c r="R9" s="98" t="s">
        <v>137</v>
      </c>
    </row>
    <row r="10" spans="1:18" x14ac:dyDescent="0.25">
      <c r="A10" s="89">
        <v>0.3125</v>
      </c>
      <c r="B10" s="89">
        <v>0.31597222222222199</v>
      </c>
      <c r="C10" s="98" t="s">
        <v>137</v>
      </c>
      <c r="D10" s="84"/>
      <c r="E10" s="98" t="s">
        <v>137</v>
      </c>
      <c r="F10" s="84"/>
      <c r="G10" s="98" t="s">
        <v>137</v>
      </c>
      <c r="I10" s="89">
        <v>0.3125</v>
      </c>
      <c r="J10" s="122">
        <v>0.31597222222222199</v>
      </c>
      <c r="K10" s="98" t="s">
        <v>137</v>
      </c>
      <c r="L10" s="98" t="s">
        <v>137</v>
      </c>
      <c r="M10" s="98" t="s">
        <v>137</v>
      </c>
      <c r="N10" s="98" t="s">
        <v>137</v>
      </c>
      <c r="O10" s="98" t="s">
        <v>137</v>
      </c>
      <c r="P10" s="98" t="s">
        <v>137</v>
      </c>
      <c r="Q10" s="118" t="s">
        <v>195</v>
      </c>
      <c r="R10" s="98" t="s">
        <v>137</v>
      </c>
    </row>
    <row r="11" spans="1:18" x14ac:dyDescent="0.25">
      <c r="A11" s="89">
        <v>0.31597222222222199</v>
      </c>
      <c r="B11" s="89">
        <v>0.31944444444444497</v>
      </c>
      <c r="C11" s="98" t="s">
        <v>137</v>
      </c>
      <c r="D11" s="84"/>
      <c r="E11" s="98" t="s">
        <v>137</v>
      </c>
      <c r="F11" s="84"/>
      <c r="G11" s="98" t="s">
        <v>137</v>
      </c>
      <c r="I11" s="89">
        <v>0.31597222222222199</v>
      </c>
      <c r="J11" s="122">
        <v>0.31944444444444497</v>
      </c>
      <c r="K11" s="98" t="s">
        <v>137</v>
      </c>
      <c r="L11" s="98" t="s">
        <v>137</v>
      </c>
      <c r="M11" s="98" t="s">
        <v>137</v>
      </c>
      <c r="N11" s="98" t="s">
        <v>137</v>
      </c>
      <c r="O11" s="98" t="s">
        <v>137</v>
      </c>
      <c r="P11" s="98" t="s">
        <v>137</v>
      </c>
      <c r="Q11" s="118" t="s">
        <v>195</v>
      </c>
      <c r="R11" s="98" t="s">
        <v>137</v>
      </c>
    </row>
    <row r="12" spans="1:18" x14ac:dyDescent="0.25">
      <c r="A12" s="89">
        <v>0.31944444444444497</v>
      </c>
      <c r="B12" s="89">
        <v>0.32291666666666702</v>
      </c>
      <c r="C12" s="98" t="s">
        <v>138</v>
      </c>
      <c r="D12" s="84"/>
      <c r="E12" s="98" t="s">
        <v>138</v>
      </c>
      <c r="F12" s="84"/>
      <c r="G12" s="98" t="s">
        <v>138</v>
      </c>
      <c r="I12" s="89">
        <v>0.31944444444444497</v>
      </c>
      <c r="J12" s="122">
        <v>0.32291666666666702</v>
      </c>
      <c r="K12" s="98" t="s">
        <v>138</v>
      </c>
      <c r="L12" s="98" t="s">
        <v>138</v>
      </c>
      <c r="M12" s="98" t="s">
        <v>138</v>
      </c>
      <c r="N12" s="98" t="s">
        <v>138</v>
      </c>
      <c r="O12" s="98" t="s">
        <v>138</v>
      </c>
      <c r="P12" s="98" t="s">
        <v>138</v>
      </c>
      <c r="Q12" s="118" t="s">
        <v>195</v>
      </c>
      <c r="R12" s="98" t="s">
        <v>138</v>
      </c>
    </row>
    <row r="13" spans="1:18" x14ac:dyDescent="0.25">
      <c r="A13" s="89">
        <v>0.32291666666666702</v>
      </c>
      <c r="B13" s="89">
        <v>0.3263888888888889</v>
      </c>
      <c r="C13" s="98" t="s">
        <v>138</v>
      </c>
      <c r="D13" s="84"/>
      <c r="E13" s="98" t="s">
        <v>138</v>
      </c>
      <c r="F13" s="84"/>
      <c r="G13" s="98" t="s">
        <v>138</v>
      </c>
      <c r="I13" s="89">
        <v>0.32291666666666702</v>
      </c>
      <c r="J13" s="122">
        <v>0.3263888888888889</v>
      </c>
      <c r="K13" s="98" t="s">
        <v>138</v>
      </c>
      <c r="L13" s="98" t="s">
        <v>138</v>
      </c>
      <c r="M13" s="98" t="s">
        <v>138</v>
      </c>
      <c r="N13" s="98" t="s">
        <v>138</v>
      </c>
      <c r="O13" s="98" t="s">
        <v>138</v>
      </c>
      <c r="P13" s="98" t="s">
        <v>138</v>
      </c>
      <c r="Q13" s="118" t="s">
        <v>195</v>
      </c>
      <c r="R13" s="98" t="s">
        <v>138</v>
      </c>
    </row>
    <row r="14" spans="1:18" x14ac:dyDescent="0.25">
      <c r="A14" s="89">
        <v>0.3263888888888889</v>
      </c>
      <c r="B14" s="89">
        <v>0.3298611111111111</v>
      </c>
      <c r="C14" s="108" t="s">
        <v>239</v>
      </c>
      <c r="D14" s="84"/>
      <c r="E14" s="108" t="s">
        <v>239</v>
      </c>
      <c r="F14" s="84"/>
      <c r="G14" s="108" t="s">
        <v>239</v>
      </c>
      <c r="I14" s="89">
        <v>0.3263888888888889</v>
      </c>
      <c r="J14" s="122">
        <v>0.3298611111111111</v>
      </c>
      <c r="K14" s="108" t="s">
        <v>239</v>
      </c>
      <c r="L14" s="108" t="s">
        <v>239</v>
      </c>
      <c r="M14" s="108" t="s">
        <v>239</v>
      </c>
      <c r="N14" s="108" t="s">
        <v>239</v>
      </c>
      <c r="O14" s="108" t="s">
        <v>239</v>
      </c>
      <c r="P14" s="108" t="s">
        <v>239</v>
      </c>
      <c r="Q14" s="118" t="s">
        <v>195</v>
      </c>
      <c r="R14" s="120" t="s">
        <v>210</v>
      </c>
    </row>
    <row r="15" spans="1:18" x14ac:dyDescent="0.25">
      <c r="A15" s="89">
        <v>0.3298611111111111</v>
      </c>
      <c r="B15" s="89">
        <v>0.33333333333333331</v>
      </c>
      <c r="C15" s="108" t="s">
        <v>239</v>
      </c>
      <c r="D15" s="84"/>
      <c r="E15" s="108" t="s">
        <v>239</v>
      </c>
      <c r="F15" s="84"/>
      <c r="G15" s="108" t="s">
        <v>239</v>
      </c>
      <c r="I15" s="89">
        <v>0.3298611111111111</v>
      </c>
      <c r="J15" s="122">
        <v>0.33333333333333331</v>
      </c>
      <c r="K15" s="108" t="s">
        <v>239</v>
      </c>
      <c r="L15" s="108" t="s">
        <v>239</v>
      </c>
      <c r="M15" s="108" t="s">
        <v>239</v>
      </c>
      <c r="N15" s="108" t="s">
        <v>239</v>
      </c>
      <c r="O15" s="108" t="s">
        <v>239</v>
      </c>
      <c r="P15" s="108" t="s">
        <v>239</v>
      </c>
      <c r="Q15" s="118" t="s">
        <v>195</v>
      </c>
      <c r="R15" s="120" t="s">
        <v>210</v>
      </c>
    </row>
    <row r="16" spans="1:18" x14ac:dyDescent="0.25">
      <c r="A16" s="89">
        <v>0.33333333333333331</v>
      </c>
      <c r="B16" s="89">
        <v>0.33680555555555558</v>
      </c>
      <c r="C16" s="108" t="s">
        <v>239</v>
      </c>
      <c r="D16" s="84"/>
      <c r="E16" s="108" t="s">
        <v>239</v>
      </c>
      <c r="F16" s="84"/>
      <c r="G16" s="108" t="s">
        <v>239</v>
      </c>
      <c r="I16" s="89">
        <v>0.33333333333333331</v>
      </c>
      <c r="J16" s="122">
        <v>0.33680555555555558</v>
      </c>
      <c r="K16" s="108" t="s">
        <v>239</v>
      </c>
      <c r="L16" s="108" t="s">
        <v>239</v>
      </c>
      <c r="M16" s="108" t="s">
        <v>239</v>
      </c>
      <c r="N16" s="108" t="s">
        <v>239</v>
      </c>
      <c r="O16" s="108" t="s">
        <v>239</v>
      </c>
      <c r="P16" s="108" t="s">
        <v>239</v>
      </c>
      <c r="Q16" s="118" t="s">
        <v>195</v>
      </c>
      <c r="R16" s="120" t="s">
        <v>210</v>
      </c>
    </row>
    <row r="17" spans="1:18" x14ac:dyDescent="0.25">
      <c r="A17" s="89">
        <v>0.33680555555555558</v>
      </c>
      <c r="B17" s="89">
        <v>0.34027777777777773</v>
      </c>
      <c r="C17" s="108" t="s">
        <v>239</v>
      </c>
      <c r="D17" s="84"/>
      <c r="E17" s="108" t="s">
        <v>239</v>
      </c>
      <c r="F17" s="84"/>
      <c r="G17" s="108" t="s">
        <v>239</v>
      </c>
      <c r="I17" s="89">
        <v>0.33680555555555558</v>
      </c>
      <c r="J17" s="122">
        <v>0.34027777777777773</v>
      </c>
      <c r="K17" s="108" t="s">
        <v>239</v>
      </c>
      <c r="L17" s="108" t="s">
        <v>239</v>
      </c>
      <c r="M17" s="108" t="s">
        <v>239</v>
      </c>
      <c r="N17" s="108" t="s">
        <v>239</v>
      </c>
      <c r="O17" s="108" t="s">
        <v>239</v>
      </c>
      <c r="P17" s="108" t="s">
        <v>239</v>
      </c>
      <c r="Q17" s="118" t="s">
        <v>195</v>
      </c>
      <c r="R17" s="120" t="s">
        <v>210</v>
      </c>
    </row>
    <row r="18" spans="1:18" x14ac:dyDescent="0.25">
      <c r="A18" s="89">
        <v>0.34027777777777801</v>
      </c>
      <c r="B18" s="89">
        <v>0.34375</v>
      </c>
      <c r="C18" s="108" t="s">
        <v>239</v>
      </c>
      <c r="D18" s="84"/>
      <c r="E18" s="108" t="s">
        <v>239</v>
      </c>
      <c r="F18" s="84"/>
      <c r="G18" s="108" t="s">
        <v>239</v>
      </c>
      <c r="I18" s="89">
        <v>0.34027777777777801</v>
      </c>
      <c r="J18" s="122">
        <v>0.34375</v>
      </c>
      <c r="K18" s="108" t="s">
        <v>239</v>
      </c>
      <c r="L18" s="108" t="s">
        <v>239</v>
      </c>
      <c r="M18" s="108" t="s">
        <v>239</v>
      </c>
      <c r="N18" s="108" t="s">
        <v>239</v>
      </c>
      <c r="O18" s="108" t="s">
        <v>239</v>
      </c>
      <c r="P18" s="108" t="s">
        <v>239</v>
      </c>
      <c r="Q18" s="118" t="s">
        <v>195</v>
      </c>
      <c r="R18" s="120" t="s">
        <v>210</v>
      </c>
    </row>
    <row r="19" spans="1:18" x14ac:dyDescent="0.25">
      <c r="A19" s="89">
        <v>0.34375</v>
      </c>
      <c r="B19" s="89">
        <v>0.34722222222222199</v>
      </c>
      <c r="C19" s="108" t="s">
        <v>239</v>
      </c>
      <c r="D19" s="84"/>
      <c r="E19" s="108" t="s">
        <v>239</v>
      </c>
      <c r="F19" s="84"/>
      <c r="G19" s="108" t="s">
        <v>239</v>
      </c>
      <c r="I19" s="89">
        <v>0.34375</v>
      </c>
      <c r="J19" s="122">
        <v>0.34722222222222199</v>
      </c>
      <c r="K19" s="108" t="s">
        <v>239</v>
      </c>
      <c r="L19" s="108" t="s">
        <v>239</v>
      </c>
      <c r="M19" s="108" t="s">
        <v>239</v>
      </c>
      <c r="N19" s="108" t="s">
        <v>239</v>
      </c>
      <c r="O19" s="108" t="s">
        <v>239</v>
      </c>
      <c r="P19" s="108" t="s">
        <v>239</v>
      </c>
      <c r="Q19" s="118" t="s">
        <v>195</v>
      </c>
      <c r="R19" s="120" t="s">
        <v>210</v>
      </c>
    </row>
    <row r="20" spans="1:18" x14ac:dyDescent="0.25">
      <c r="A20" s="89">
        <v>0.34722222222222199</v>
      </c>
      <c r="B20" s="89">
        <v>0.35069444444444398</v>
      </c>
      <c r="C20" s="108" t="s">
        <v>239</v>
      </c>
      <c r="D20" s="84"/>
      <c r="E20" s="108" t="s">
        <v>239</v>
      </c>
      <c r="F20" s="84"/>
      <c r="G20" s="108" t="s">
        <v>239</v>
      </c>
      <c r="I20" s="89">
        <v>0.34722222222222199</v>
      </c>
      <c r="J20" s="122">
        <v>0.35069444444444398</v>
      </c>
      <c r="K20" s="108" t="s">
        <v>239</v>
      </c>
      <c r="L20" s="108" t="s">
        <v>239</v>
      </c>
      <c r="M20" s="108" t="s">
        <v>239</v>
      </c>
      <c r="N20" s="108" t="s">
        <v>239</v>
      </c>
      <c r="O20" s="108" t="s">
        <v>239</v>
      </c>
      <c r="P20" s="108" t="s">
        <v>239</v>
      </c>
      <c r="Q20" s="118" t="s">
        <v>195</v>
      </c>
      <c r="R20" s="120" t="s">
        <v>210</v>
      </c>
    </row>
    <row r="21" spans="1:18" x14ac:dyDescent="0.25">
      <c r="A21" s="89">
        <v>0.35069444444444398</v>
      </c>
      <c r="B21" s="89">
        <v>0.35416666666666702</v>
      </c>
      <c r="C21" s="108" t="s">
        <v>239</v>
      </c>
      <c r="D21" s="84"/>
      <c r="E21" s="108" t="s">
        <v>239</v>
      </c>
      <c r="F21" s="84"/>
      <c r="G21" s="108" t="s">
        <v>239</v>
      </c>
      <c r="I21" s="89">
        <v>0.35069444444444398</v>
      </c>
      <c r="J21" s="122">
        <v>0.35416666666666702</v>
      </c>
      <c r="K21" s="108" t="s">
        <v>239</v>
      </c>
      <c r="L21" s="108" t="s">
        <v>239</v>
      </c>
      <c r="M21" s="108" t="s">
        <v>239</v>
      </c>
      <c r="N21" s="108" t="s">
        <v>239</v>
      </c>
      <c r="O21" s="108" t="s">
        <v>239</v>
      </c>
      <c r="P21" s="108" t="s">
        <v>239</v>
      </c>
      <c r="Q21" s="118" t="s">
        <v>195</v>
      </c>
      <c r="R21" s="120" t="s">
        <v>210</v>
      </c>
    </row>
    <row r="22" spans="1:18" x14ac:dyDescent="0.25">
      <c r="A22" s="89">
        <v>0.35416666666666702</v>
      </c>
      <c r="B22" s="89">
        <v>0.35763888888888901</v>
      </c>
      <c r="C22" s="108" t="s">
        <v>239</v>
      </c>
      <c r="D22" s="84"/>
      <c r="E22" s="108" t="s">
        <v>239</v>
      </c>
      <c r="F22" s="84"/>
      <c r="G22" s="108" t="s">
        <v>239</v>
      </c>
      <c r="I22" s="89">
        <v>0.35416666666666702</v>
      </c>
      <c r="J22" s="122">
        <v>0.35763888888888901</v>
      </c>
      <c r="K22" s="108" t="s">
        <v>239</v>
      </c>
      <c r="L22" s="108" t="s">
        <v>239</v>
      </c>
      <c r="M22" s="108" t="s">
        <v>239</v>
      </c>
      <c r="N22" s="108" t="s">
        <v>239</v>
      </c>
      <c r="O22" s="108" t="s">
        <v>239</v>
      </c>
      <c r="P22" s="108" t="s">
        <v>239</v>
      </c>
      <c r="Q22" s="118" t="s">
        <v>195</v>
      </c>
      <c r="R22" s="120" t="s">
        <v>210</v>
      </c>
    </row>
    <row r="23" spans="1:18" x14ac:dyDescent="0.25">
      <c r="A23" s="89">
        <v>0.35763888888888901</v>
      </c>
      <c r="B23" s="89">
        <v>0.3611111111111111</v>
      </c>
      <c r="C23" s="108" t="s">
        <v>239</v>
      </c>
      <c r="D23" s="84"/>
      <c r="E23" s="108" t="s">
        <v>239</v>
      </c>
      <c r="F23" s="84"/>
      <c r="G23" s="108" t="s">
        <v>239</v>
      </c>
      <c r="I23" s="89">
        <v>0.35763888888888901</v>
      </c>
      <c r="J23" s="122">
        <v>0.3611111111111111</v>
      </c>
      <c r="K23" s="108" t="s">
        <v>239</v>
      </c>
      <c r="L23" s="108" t="s">
        <v>239</v>
      </c>
      <c r="M23" s="108" t="s">
        <v>239</v>
      </c>
      <c r="N23" s="108" t="s">
        <v>239</v>
      </c>
      <c r="O23" s="108" t="s">
        <v>239</v>
      </c>
      <c r="P23" s="108" t="s">
        <v>239</v>
      </c>
      <c r="Q23" s="118" t="s">
        <v>195</v>
      </c>
      <c r="R23" s="120" t="s">
        <v>210</v>
      </c>
    </row>
    <row r="24" spans="1:18" x14ac:dyDescent="0.25">
      <c r="A24" s="89">
        <v>0.3611111111111111</v>
      </c>
      <c r="B24" s="89">
        <v>0.36458333333333298</v>
      </c>
      <c r="C24" s="108" t="s">
        <v>239</v>
      </c>
      <c r="D24" s="84"/>
      <c r="E24" s="108" t="s">
        <v>239</v>
      </c>
      <c r="F24" s="84"/>
      <c r="G24" s="108" t="s">
        <v>239</v>
      </c>
      <c r="I24" s="89">
        <v>0.3611111111111111</v>
      </c>
      <c r="J24" s="122">
        <v>0.36458333333333298</v>
      </c>
      <c r="K24" s="108" t="s">
        <v>239</v>
      </c>
      <c r="L24" s="108" t="s">
        <v>239</v>
      </c>
      <c r="M24" s="108" t="s">
        <v>239</v>
      </c>
      <c r="N24" s="108" t="s">
        <v>239</v>
      </c>
      <c r="O24" s="108" t="s">
        <v>239</v>
      </c>
      <c r="P24" s="108" t="s">
        <v>239</v>
      </c>
      <c r="Q24" s="118" t="s">
        <v>195</v>
      </c>
      <c r="R24" s="120" t="s">
        <v>210</v>
      </c>
    </row>
    <row r="25" spans="1:18" x14ac:dyDescent="0.25">
      <c r="A25" s="89">
        <v>0.36458333333333298</v>
      </c>
      <c r="B25" s="89">
        <v>0.36805555555555558</v>
      </c>
      <c r="C25" s="110" t="s">
        <v>156</v>
      </c>
      <c r="D25" s="84"/>
      <c r="E25" s="92" t="s">
        <v>143</v>
      </c>
      <c r="F25" s="84"/>
      <c r="G25" s="99" t="s">
        <v>158</v>
      </c>
      <c r="I25" s="89">
        <v>0.36458333333333298</v>
      </c>
      <c r="J25" s="122">
        <v>0.36805555555555558</v>
      </c>
      <c r="K25" s="118" t="s">
        <v>195</v>
      </c>
      <c r="L25" s="110" t="s">
        <v>156</v>
      </c>
      <c r="M25" s="118" t="s">
        <v>195</v>
      </c>
      <c r="N25" s="118" t="s">
        <v>195</v>
      </c>
      <c r="O25" s="99" t="s">
        <v>158</v>
      </c>
      <c r="P25" s="99" t="s">
        <v>158</v>
      </c>
      <c r="Q25" s="114" t="s">
        <v>241</v>
      </c>
      <c r="R25" s="120" t="s">
        <v>205</v>
      </c>
    </row>
    <row r="26" spans="1:18" x14ac:dyDescent="0.25">
      <c r="A26" s="89">
        <v>0.36805555555555558</v>
      </c>
      <c r="B26" s="89">
        <v>0.37152777777777773</v>
      </c>
      <c r="C26" s="110" t="s">
        <v>156</v>
      </c>
      <c r="D26" s="84"/>
      <c r="E26" s="92" t="s">
        <v>143</v>
      </c>
      <c r="F26" s="84"/>
      <c r="G26" s="99" t="s">
        <v>158</v>
      </c>
      <c r="I26" s="89">
        <v>0.36805555555555558</v>
      </c>
      <c r="J26" s="122">
        <v>0.37152777777777773</v>
      </c>
      <c r="K26" s="118" t="s">
        <v>195</v>
      </c>
      <c r="L26" s="110" t="s">
        <v>156</v>
      </c>
      <c r="M26" s="118" t="s">
        <v>195</v>
      </c>
      <c r="N26" s="118" t="s">
        <v>195</v>
      </c>
      <c r="O26" s="99" t="s">
        <v>158</v>
      </c>
      <c r="P26" s="99" t="s">
        <v>158</v>
      </c>
      <c r="Q26" s="114" t="s">
        <v>241</v>
      </c>
      <c r="R26" s="120" t="s">
        <v>205</v>
      </c>
    </row>
    <row r="27" spans="1:18" x14ac:dyDescent="0.25">
      <c r="A27" s="89">
        <v>0.37152777777777773</v>
      </c>
      <c r="B27" s="89">
        <v>0.375</v>
      </c>
      <c r="C27" s="110" t="s">
        <v>156</v>
      </c>
      <c r="D27" s="84"/>
      <c r="E27" s="92" t="s">
        <v>143</v>
      </c>
      <c r="F27" s="84"/>
      <c r="G27" s="99" t="s">
        <v>158</v>
      </c>
      <c r="I27" s="89">
        <v>0.37152777777777773</v>
      </c>
      <c r="J27" s="122">
        <v>0.375</v>
      </c>
      <c r="K27" s="118" t="s">
        <v>195</v>
      </c>
      <c r="L27" s="110" t="s">
        <v>156</v>
      </c>
      <c r="M27" s="118" t="s">
        <v>195</v>
      </c>
      <c r="N27" s="118" t="s">
        <v>195</v>
      </c>
      <c r="O27" s="99" t="s">
        <v>158</v>
      </c>
      <c r="P27" s="99" t="s">
        <v>158</v>
      </c>
      <c r="Q27" s="114" t="s">
        <v>241</v>
      </c>
      <c r="R27" s="120" t="s">
        <v>205</v>
      </c>
    </row>
    <row r="28" spans="1:18" x14ac:dyDescent="0.25">
      <c r="A28" s="89">
        <v>0.375</v>
      </c>
      <c r="B28" s="89">
        <v>0.37847222222222199</v>
      </c>
      <c r="C28" s="110" t="s">
        <v>156</v>
      </c>
      <c r="D28" s="84"/>
      <c r="E28" s="92" t="s">
        <v>143</v>
      </c>
      <c r="F28" s="84"/>
      <c r="G28" s="99" t="s">
        <v>158</v>
      </c>
      <c r="I28" s="89">
        <v>0.375</v>
      </c>
      <c r="J28" s="122">
        <v>0.37847222222222199</v>
      </c>
      <c r="K28" s="118" t="s">
        <v>195</v>
      </c>
      <c r="L28" s="110" t="s">
        <v>156</v>
      </c>
      <c r="M28" s="118" t="s">
        <v>195</v>
      </c>
      <c r="N28" s="118" t="s">
        <v>195</v>
      </c>
      <c r="O28" s="99" t="s">
        <v>158</v>
      </c>
      <c r="P28" s="99" t="s">
        <v>158</v>
      </c>
      <c r="Q28" s="114" t="s">
        <v>241</v>
      </c>
      <c r="R28" s="120" t="s">
        <v>205</v>
      </c>
    </row>
    <row r="29" spans="1:18" x14ac:dyDescent="0.25">
      <c r="A29" s="89">
        <v>0.37847222222222199</v>
      </c>
      <c r="B29" s="89">
        <v>0.38194444444444398</v>
      </c>
      <c r="C29" s="110" t="s">
        <v>156</v>
      </c>
      <c r="D29" s="84"/>
      <c r="E29" s="92" t="s">
        <v>143</v>
      </c>
      <c r="F29" s="84"/>
      <c r="G29" s="99" t="s">
        <v>158</v>
      </c>
      <c r="I29" s="89">
        <v>0.37847222222222199</v>
      </c>
      <c r="J29" s="122">
        <v>0.38194444444444398</v>
      </c>
      <c r="K29" s="118" t="s">
        <v>195</v>
      </c>
      <c r="L29" s="110" t="s">
        <v>156</v>
      </c>
      <c r="M29" s="118" t="s">
        <v>195</v>
      </c>
      <c r="N29" s="118" t="s">
        <v>195</v>
      </c>
      <c r="O29" s="99" t="s">
        <v>158</v>
      </c>
      <c r="P29" s="99" t="s">
        <v>158</v>
      </c>
      <c r="Q29" s="114" t="s">
        <v>241</v>
      </c>
      <c r="R29" s="120" t="s">
        <v>205</v>
      </c>
    </row>
    <row r="30" spans="1:18" x14ac:dyDescent="0.25">
      <c r="A30" s="89">
        <v>0.38194444444444398</v>
      </c>
      <c r="B30" s="89">
        <v>0.38541666666666702</v>
      </c>
      <c r="C30" s="110" t="s">
        <v>156</v>
      </c>
      <c r="D30" s="84"/>
      <c r="E30" s="92" t="s">
        <v>143</v>
      </c>
      <c r="F30" s="84"/>
      <c r="G30" s="99" t="s">
        <v>158</v>
      </c>
      <c r="I30" s="89">
        <v>0.38194444444444398</v>
      </c>
      <c r="J30" s="122">
        <v>0.38541666666666702</v>
      </c>
      <c r="K30" s="118" t="s">
        <v>195</v>
      </c>
      <c r="L30" s="110" t="s">
        <v>156</v>
      </c>
      <c r="M30" s="118" t="s">
        <v>195</v>
      </c>
      <c r="N30" s="118" t="s">
        <v>195</v>
      </c>
      <c r="O30" s="99" t="s">
        <v>158</v>
      </c>
      <c r="P30" s="99" t="s">
        <v>158</v>
      </c>
      <c r="Q30" s="114" t="s">
        <v>241</v>
      </c>
      <c r="R30" s="120" t="s">
        <v>205</v>
      </c>
    </row>
    <row r="31" spans="1:18" x14ac:dyDescent="0.25">
      <c r="A31" s="89">
        <v>0.38541666666666702</v>
      </c>
      <c r="B31" s="89">
        <v>0.38888888888888901</v>
      </c>
      <c r="C31" s="110" t="s">
        <v>156</v>
      </c>
      <c r="D31" s="84"/>
      <c r="E31" s="92" t="s">
        <v>143</v>
      </c>
      <c r="F31" s="84"/>
      <c r="G31" s="99" t="s">
        <v>158</v>
      </c>
      <c r="I31" s="89">
        <v>0.38541666666666702</v>
      </c>
      <c r="J31" s="122">
        <v>0.38888888888888901</v>
      </c>
      <c r="K31" s="118" t="s">
        <v>195</v>
      </c>
      <c r="L31" s="110" t="s">
        <v>156</v>
      </c>
      <c r="M31" s="118" t="s">
        <v>195</v>
      </c>
      <c r="N31" s="118" t="s">
        <v>195</v>
      </c>
      <c r="O31" s="99" t="s">
        <v>158</v>
      </c>
      <c r="P31" s="99" t="s">
        <v>158</v>
      </c>
      <c r="Q31" s="114" t="s">
        <v>241</v>
      </c>
      <c r="R31" s="120" t="s">
        <v>219</v>
      </c>
    </row>
    <row r="32" spans="1:18" x14ac:dyDescent="0.25">
      <c r="A32" s="89">
        <v>0.38888888888888901</v>
      </c>
      <c r="B32" s="89">
        <v>0.39236111111111099</v>
      </c>
      <c r="C32" s="110" t="s">
        <v>156</v>
      </c>
      <c r="D32" s="84"/>
      <c r="E32" s="92" t="s">
        <v>143</v>
      </c>
      <c r="F32" s="84"/>
      <c r="G32" s="99" t="s">
        <v>158</v>
      </c>
      <c r="I32" s="89">
        <v>0.38888888888888901</v>
      </c>
      <c r="J32" s="122">
        <v>0.39236111111111099</v>
      </c>
      <c r="K32" s="118" t="s">
        <v>195</v>
      </c>
      <c r="L32" s="110" t="s">
        <v>156</v>
      </c>
      <c r="M32" s="118" t="s">
        <v>195</v>
      </c>
      <c r="N32" s="118" t="s">
        <v>195</v>
      </c>
      <c r="O32" s="99" t="s">
        <v>158</v>
      </c>
      <c r="P32" s="99" t="s">
        <v>158</v>
      </c>
      <c r="Q32" s="114" t="s">
        <v>241</v>
      </c>
      <c r="R32" s="120" t="s">
        <v>219</v>
      </c>
    </row>
    <row r="33" spans="1:18" x14ac:dyDescent="0.25">
      <c r="A33" s="89">
        <v>0.39236111111111099</v>
      </c>
      <c r="B33" s="89">
        <v>0.39583333333333298</v>
      </c>
      <c r="C33" s="110" t="s">
        <v>156</v>
      </c>
      <c r="D33" s="84"/>
      <c r="E33" s="92" t="s">
        <v>143</v>
      </c>
      <c r="F33" s="84"/>
      <c r="G33" s="99" t="s">
        <v>158</v>
      </c>
      <c r="I33" s="89">
        <v>0.39236111111111099</v>
      </c>
      <c r="J33" s="122">
        <v>0.39583333333333298</v>
      </c>
      <c r="K33" s="118" t="s">
        <v>195</v>
      </c>
      <c r="L33" s="110" t="s">
        <v>156</v>
      </c>
      <c r="M33" s="118" t="s">
        <v>195</v>
      </c>
      <c r="N33" s="118" t="s">
        <v>195</v>
      </c>
      <c r="O33" s="99" t="s">
        <v>158</v>
      </c>
      <c r="P33" s="99" t="s">
        <v>158</v>
      </c>
      <c r="Q33" s="114" t="s">
        <v>241</v>
      </c>
      <c r="R33" s="120" t="s">
        <v>219</v>
      </c>
    </row>
    <row r="34" spans="1:18" x14ac:dyDescent="0.25">
      <c r="A34" s="89">
        <v>0.39583333333333298</v>
      </c>
      <c r="B34" s="89">
        <v>0.39930555555555558</v>
      </c>
      <c r="C34" s="109" t="s">
        <v>139</v>
      </c>
      <c r="D34" s="84"/>
      <c r="E34" s="92" t="s">
        <v>143</v>
      </c>
      <c r="F34" s="84"/>
      <c r="G34" s="109" t="s">
        <v>139</v>
      </c>
      <c r="I34" s="89">
        <v>0.39583333333333298</v>
      </c>
      <c r="J34" s="122">
        <v>0.39930555555555558</v>
      </c>
      <c r="K34" s="109" t="s">
        <v>139</v>
      </c>
      <c r="L34" s="118" t="s">
        <v>195</v>
      </c>
      <c r="M34" s="118" t="s">
        <v>195</v>
      </c>
      <c r="N34" s="118" t="s">
        <v>195</v>
      </c>
      <c r="O34" s="109" t="s">
        <v>139</v>
      </c>
      <c r="P34" s="118" t="s">
        <v>195</v>
      </c>
      <c r="Q34" s="114" t="s">
        <v>241</v>
      </c>
      <c r="R34" s="120" t="s">
        <v>219</v>
      </c>
    </row>
    <row r="35" spans="1:18" x14ac:dyDescent="0.25">
      <c r="A35" s="89">
        <v>0.39930555555555558</v>
      </c>
      <c r="B35" s="89">
        <v>0.40277777777777801</v>
      </c>
      <c r="C35" s="109" t="s">
        <v>139</v>
      </c>
      <c r="D35" s="84"/>
      <c r="E35" s="92" t="s">
        <v>143</v>
      </c>
      <c r="F35" s="84"/>
      <c r="G35" s="109" t="s">
        <v>139</v>
      </c>
      <c r="I35" s="89">
        <v>0.39930555555555558</v>
      </c>
      <c r="J35" s="122">
        <v>0.40277777777777801</v>
      </c>
      <c r="K35" s="109" t="s">
        <v>139</v>
      </c>
      <c r="L35" s="118" t="s">
        <v>195</v>
      </c>
      <c r="M35" s="118" t="s">
        <v>195</v>
      </c>
      <c r="N35" s="118" t="s">
        <v>195</v>
      </c>
      <c r="O35" s="109" t="s">
        <v>139</v>
      </c>
      <c r="P35" s="118" t="s">
        <v>195</v>
      </c>
      <c r="Q35" s="114" t="s">
        <v>241</v>
      </c>
      <c r="R35" s="120" t="s">
        <v>219</v>
      </c>
    </row>
    <row r="36" spans="1:18" x14ac:dyDescent="0.25">
      <c r="A36" s="89">
        <v>0.40277777777777801</v>
      </c>
      <c r="B36" s="89">
        <v>0.40625</v>
      </c>
      <c r="C36" s="99" t="s">
        <v>158</v>
      </c>
      <c r="D36" s="84"/>
      <c r="E36" s="109" t="s">
        <v>139</v>
      </c>
      <c r="F36" s="84"/>
      <c r="G36" s="92" t="s">
        <v>143</v>
      </c>
      <c r="I36" s="89">
        <v>0.40277777777777801</v>
      </c>
      <c r="J36" s="122">
        <v>0.40625</v>
      </c>
      <c r="K36" s="99" t="s">
        <v>158</v>
      </c>
      <c r="L36" s="99" t="s">
        <v>158</v>
      </c>
      <c r="M36" s="109" t="s">
        <v>139</v>
      </c>
      <c r="N36" s="118" t="s">
        <v>195</v>
      </c>
      <c r="O36" s="118" t="s">
        <v>195</v>
      </c>
      <c r="P36" s="118" t="s">
        <v>195</v>
      </c>
      <c r="Q36" s="114" t="s">
        <v>212</v>
      </c>
      <c r="R36" s="120" t="s">
        <v>219</v>
      </c>
    </row>
    <row r="37" spans="1:18" x14ac:dyDescent="0.25">
      <c r="A37" s="89">
        <v>0.40625</v>
      </c>
      <c r="B37" s="89">
        <v>0.40972222222222199</v>
      </c>
      <c r="C37" s="99" t="s">
        <v>158</v>
      </c>
      <c r="D37" s="84"/>
      <c r="E37" s="109" t="s">
        <v>139</v>
      </c>
      <c r="F37" s="84"/>
      <c r="G37" s="92" t="s">
        <v>143</v>
      </c>
      <c r="I37" s="89">
        <v>0.40625</v>
      </c>
      <c r="J37" s="122">
        <v>0.40972222222222199</v>
      </c>
      <c r="K37" s="99" t="s">
        <v>158</v>
      </c>
      <c r="L37" s="99" t="s">
        <v>158</v>
      </c>
      <c r="M37" s="109" t="s">
        <v>139</v>
      </c>
      <c r="N37" s="118" t="s">
        <v>195</v>
      </c>
      <c r="O37" s="118" t="s">
        <v>195</v>
      </c>
      <c r="P37" s="118" t="s">
        <v>195</v>
      </c>
      <c r="Q37" s="114" t="s">
        <v>212</v>
      </c>
      <c r="R37" s="120" t="s">
        <v>219</v>
      </c>
    </row>
    <row r="38" spans="1:18" x14ac:dyDescent="0.25">
      <c r="A38" s="89">
        <v>0.40972222222222199</v>
      </c>
      <c r="B38" s="89">
        <v>0.41319444444444398</v>
      </c>
      <c r="C38" s="99" t="s">
        <v>158</v>
      </c>
      <c r="D38" s="84"/>
      <c r="E38" s="110" t="s">
        <v>156</v>
      </c>
      <c r="F38" s="84"/>
      <c r="G38" s="92" t="s">
        <v>143</v>
      </c>
      <c r="I38" s="89">
        <v>0.40972222222222199</v>
      </c>
      <c r="J38" s="122">
        <v>0.41319444444444398</v>
      </c>
      <c r="K38" s="99" t="s">
        <v>158</v>
      </c>
      <c r="L38" s="99" t="s">
        <v>158</v>
      </c>
      <c r="M38" s="118" t="s">
        <v>195</v>
      </c>
      <c r="N38" s="110" t="s">
        <v>156</v>
      </c>
      <c r="O38" s="118" t="s">
        <v>195</v>
      </c>
      <c r="P38" s="118" t="s">
        <v>195</v>
      </c>
      <c r="Q38" s="114" t="s">
        <v>212</v>
      </c>
      <c r="R38" s="120" t="s">
        <v>219</v>
      </c>
    </row>
    <row r="39" spans="1:18" x14ac:dyDescent="0.25">
      <c r="A39" s="89">
        <v>0.41319444444444398</v>
      </c>
      <c r="B39" s="89">
        <v>0.41666666666666602</v>
      </c>
      <c r="C39" s="99" t="s">
        <v>158</v>
      </c>
      <c r="D39" s="84"/>
      <c r="E39" s="110" t="s">
        <v>156</v>
      </c>
      <c r="F39" s="84"/>
      <c r="G39" s="92" t="s">
        <v>143</v>
      </c>
      <c r="I39" s="89">
        <v>0.41319444444444398</v>
      </c>
      <c r="J39" s="122">
        <v>0.41666666666666602</v>
      </c>
      <c r="K39" s="99" t="s">
        <v>158</v>
      </c>
      <c r="L39" s="99" t="s">
        <v>158</v>
      </c>
      <c r="M39" s="118" t="s">
        <v>195</v>
      </c>
      <c r="N39" s="110" t="s">
        <v>156</v>
      </c>
      <c r="O39" s="118" t="s">
        <v>195</v>
      </c>
      <c r="P39" s="118" t="s">
        <v>195</v>
      </c>
      <c r="Q39" s="114" t="s">
        <v>212</v>
      </c>
      <c r="R39" s="120" t="s">
        <v>219</v>
      </c>
    </row>
    <row r="40" spans="1:18" x14ac:dyDescent="0.25">
      <c r="A40" s="89">
        <v>0.41666666666666602</v>
      </c>
      <c r="B40" s="89">
        <v>0.42013888888888901</v>
      </c>
      <c r="C40" s="99" t="s">
        <v>158</v>
      </c>
      <c r="D40" s="84"/>
      <c r="E40" s="110" t="s">
        <v>156</v>
      </c>
      <c r="F40" s="84"/>
      <c r="G40" s="92" t="s">
        <v>143</v>
      </c>
      <c r="I40" s="89">
        <v>0.41666666666666602</v>
      </c>
      <c r="J40" s="122">
        <v>0.42013888888888901</v>
      </c>
      <c r="K40" s="99" t="s">
        <v>158</v>
      </c>
      <c r="L40" s="99" t="s">
        <v>158</v>
      </c>
      <c r="M40" s="118" t="s">
        <v>195</v>
      </c>
      <c r="N40" s="110" t="s">
        <v>156</v>
      </c>
      <c r="O40" s="118" t="s">
        <v>195</v>
      </c>
      <c r="P40" s="118" t="s">
        <v>195</v>
      </c>
      <c r="Q40" s="114" t="s">
        <v>212</v>
      </c>
      <c r="R40" s="120" t="s">
        <v>219</v>
      </c>
    </row>
    <row r="41" spans="1:18" x14ac:dyDescent="0.25">
      <c r="A41" s="89">
        <v>0.42013888888888901</v>
      </c>
      <c r="B41" s="89">
        <v>0.42361111111111099</v>
      </c>
      <c r="C41" s="99" t="s">
        <v>158</v>
      </c>
      <c r="D41" s="84"/>
      <c r="E41" s="110" t="s">
        <v>156</v>
      </c>
      <c r="F41" s="84"/>
      <c r="G41" s="92" t="s">
        <v>143</v>
      </c>
      <c r="I41" s="89">
        <v>0.42013888888888901</v>
      </c>
      <c r="J41" s="122">
        <v>0.42361111111111099</v>
      </c>
      <c r="K41" s="99" t="s">
        <v>158</v>
      </c>
      <c r="L41" s="99" t="s">
        <v>158</v>
      </c>
      <c r="M41" s="118" t="s">
        <v>195</v>
      </c>
      <c r="N41" s="110" t="s">
        <v>156</v>
      </c>
      <c r="O41" s="118" t="s">
        <v>195</v>
      </c>
      <c r="P41" s="118" t="s">
        <v>195</v>
      </c>
      <c r="Q41" s="114" t="s">
        <v>212</v>
      </c>
      <c r="R41" s="120" t="s">
        <v>219</v>
      </c>
    </row>
    <row r="42" spans="1:18" x14ac:dyDescent="0.25">
      <c r="A42" s="89">
        <v>0.42361111111111099</v>
      </c>
      <c r="B42" s="89">
        <v>0.42708333333333331</v>
      </c>
      <c r="C42" s="99" t="s">
        <v>158</v>
      </c>
      <c r="D42" s="84"/>
      <c r="E42" s="110" t="s">
        <v>156</v>
      </c>
      <c r="F42" s="84"/>
      <c r="G42" s="92" t="s">
        <v>143</v>
      </c>
      <c r="I42" s="89">
        <v>0.42361111111111099</v>
      </c>
      <c r="J42" s="122">
        <v>0.42708333333333331</v>
      </c>
      <c r="K42" s="99" t="s">
        <v>158</v>
      </c>
      <c r="L42" s="99" t="s">
        <v>158</v>
      </c>
      <c r="M42" s="118" t="s">
        <v>195</v>
      </c>
      <c r="N42" s="110" t="s">
        <v>156</v>
      </c>
      <c r="O42" s="118" t="s">
        <v>195</v>
      </c>
      <c r="P42" s="118" t="s">
        <v>195</v>
      </c>
      <c r="Q42" s="114" t="s">
        <v>212</v>
      </c>
      <c r="R42" s="120" t="s">
        <v>219</v>
      </c>
    </row>
    <row r="43" spans="1:18" x14ac:dyDescent="0.25">
      <c r="A43" s="89">
        <v>0.4291666666666667</v>
      </c>
      <c r="B43" s="89">
        <v>0.43055555555555503</v>
      </c>
      <c r="C43" s="99" t="s">
        <v>158</v>
      </c>
      <c r="D43" s="84"/>
      <c r="E43" s="110" t="s">
        <v>156</v>
      </c>
      <c r="F43" s="84"/>
      <c r="G43" s="92" t="s">
        <v>143</v>
      </c>
      <c r="I43" s="89">
        <v>0.4291666666666667</v>
      </c>
      <c r="J43" s="122">
        <v>0.43055555555555503</v>
      </c>
      <c r="K43" s="99" t="s">
        <v>158</v>
      </c>
      <c r="L43" s="99" t="s">
        <v>158</v>
      </c>
      <c r="M43" s="118" t="s">
        <v>195</v>
      </c>
      <c r="N43" s="110" t="s">
        <v>156</v>
      </c>
      <c r="O43" s="118" t="s">
        <v>195</v>
      </c>
      <c r="P43" s="118" t="s">
        <v>195</v>
      </c>
      <c r="Q43" s="114" t="s">
        <v>212</v>
      </c>
      <c r="R43" s="118" t="s">
        <v>195</v>
      </c>
    </row>
    <row r="44" spans="1:18" x14ac:dyDescent="0.25">
      <c r="A44" s="89">
        <v>0.43055555555555503</v>
      </c>
      <c r="B44" s="89">
        <v>0.43402777777777701</v>
      </c>
      <c r="C44" s="99" t="s">
        <v>158</v>
      </c>
      <c r="D44" s="84"/>
      <c r="E44" s="110" t="s">
        <v>156</v>
      </c>
      <c r="F44" s="84"/>
      <c r="G44" s="92" t="s">
        <v>143</v>
      </c>
      <c r="I44" s="89">
        <v>0.43055555555555503</v>
      </c>
      <c r="J44" s="122">
        <v>0.43402777777777701</v>
      </c>
      <c r="K44" s="99" t="s">
        <v>158</v>
      </c>
      <c r="L44" s="99" t="s">
        <v>158</v>
      </c>
      <c r="M44" s="118" t="s">
        <v>195</v>
      </c>
      <c r="N44" s="110" t="s">
        <v>156</v>
      </c>
      <c r="O44" s="118" t="s">
        <v>195</v>
      </c>
      <c r="P44" s="118" t="s">
        <v>195</v>
      </c>
      <c r="Q44" s="114" t="s">
        <v>212</v>
      </c>
      <c r="R44" s="118" t="s">
        <v>195</v>
      </c>
    </row>
    <row r="45" spans="1:18" x14ac:dyDescent="0.25">
      <c r="A45" s="89">
        <v>0.43402777777777701</v>
      </c>
      <c r="B45" s="89">
        <v>0.4375</v>
      </c>
      <c r="C45" s="96" t="s">
        <v>284</v>
      </c>
      <c r="D45" s="84"/>
      <c r="E45" s="110" t="s">
        <v>156</v>
      </c>
      <c r="F45" s="84"/>
      <c r="G45" s="92" t="s">
        <v>143</v>
      </c>
      <c r="I45" s="89">
        <v>0.43402777777777701</v>
      </c>
      <c r="J45" s="122">
        <v>0.4375</v>
      </c>
      <c r="K45" s="96" t="s">
        <v>284</v>
      </c>
      <c r="L45" s="99" t="s">
        <v>302</v>
      </c>
      <c r="M45" s="118" t="s">
        <v>195</v>
      </c>
      <c r="N45" s="110" t="s">
        <v>156</v>
      </c>
      <c r="O45" s="118" t="s">
        <v>195</v>
      </c>
      <c r="P45" s="118" t="s">
        <v>195</v>
      </c>
      <c r="Q45" s="114" t="s">
        <v>212</v>
      </c>
      <c r="R45" s="118" t="s">
        <v>195</v>
      </c>
    </row>
    <row r="46" spans="1:18" x14ac:dyDescent="0.25">
      <c r="A46" s="89">
        <v>0.4375</v>
      </c>
      <c r="B46" s="89">
        <v>0.44097222222222199</v>
      </c>
      <c r="C46" s="96" t="s">
        <v>284</v>
      </c>
      <c r="D46" s="84"/>
      <c r="E46" s="110" t="s">
        <v>156</v>
      </c>
      <c r="F46" s="84"/>
      <c r="G46" s="92" t="s">
        <v>143</v>
      </c>
      <c r="I46" s="89">
        <v>0.4375</v>
      </c>
      <c r="J46" s="122">
        <v>0.44097222222222199</v>
      </c>
      <c r="K46" s="96" t="s">
        <v>284</v>
      </c>
      <c r="L46" s="99" t="s">
        <v>302</v>
      </c>
      <c r="M46" s="118" t="s">
        <v>195</v>
      </c>
      <c r="N46" s="110" t="s">
        <v>156</v>
      </c>
      <c r="O46" s="118" t="s">
        <v>195</v>
      </c>
      <c r="P46" s="118" t="s">
        <v>195</v>
      </c>
      <c r="Q46" s="114" t="s">
        <v>212</v>
      </c>
      <c r="R46" s="118" t="s">
        <v>195</v>
      </c>
    </row>
    <row r="47" spans="1:18" x14ac:dyDescent="0.25">
      <c r="A47" s="89">
        <v>0.44097222222222199</v>
      </c>
      <c r="B47" s="89">
        <v>0.44444444444444398</v>
      </c>
      <c r="C47" s="96" t="s">
        <v>284</v>
      </c>
      <c r="D47" s="84"/>
      <c r="E47" s="99" t="s">
        <v>158</v>
      </c>
      <c r="F47" s="84"/>
      <c r="G47" s="96" t="s">
        <v>284</v>
      </c>
      <c r="I47" s="89">
        <v>0.44097222222222199</v>
      </c>
      <c r="J47" s="122">
        <v>0.44444444444444398</v>
      </c>
      <c r="K47" s="96" t="s">
        <v>284</v>
      </c>
      <c r="L47" s="99" t="s">
        <v>302</v>
      </c>
      <c r="M47" s="99" t="s">
        <v>158</v>
      </c>
      <c r="N47" s="99" t="s">
        <v>158</v>
      </c>
      <c r="O47" s="96" t="s">
        <v>284</v>
      </c>
      <c r="P47" s="99" t="s">
        <v>302</v>
      </c>
      <c r="Q47" s="118" t="s">
        <v>195</v>
      </c>
      <c r="R47" s="118" t="s">
        <v>195</v>
      </c>
    </row>
    <row r="48" spans="1:18" x14ac:dyDescent="0.25">
      <c r="A48" s="89">
        <v>0.44444444444444398</v>
      </c>
      <c r="B48" s="89">
        <v>0.44791666666666602</v>
      </c>
      <c r="C48" s="96" t="s">
        <v>284</v>
      </c>
      <c r="D48" s="84"/>
      <c r="E48" s="99" t="s">
        <v>158</v>
      </c>
      <c r="F48" s="84"/>
      <c r="G48" s="96" t="s">
        <v>284</v>
      </c>
      <c r="I48" s="89">
        <v>0.44444444444444398</v>
      </c>
      <c r="J48" s="122">
        <v>0.44791666666666602</v>
      </c>
      <c r="K48" s="96" t="s">
        <v>284</v>
      </c>
      <c r="L48" s="99" t="s">
        <v>302</v>
      </c>
      <c r="M48" s="99" t="s">
        <v>158</v>
      </c>
      <c r="N48" s="99" t="s">
        <v>158</v>
      </c>
      <c r="O48" s="96" t="s">
        <v>284</v>
      </c>
      <c r="P48" s="99" t="s">
        <v>302</v>
      </c>
      <c r="Q48" s="118" t="s">
        <v>195</v>
      </c>
      <c r="R48" s="118" t="s">
        <v>195</v>
      </c>
    </row>
    <row r="49" spans="1:18" x14ac:dyDescent="0.25">
      <c r="A49" s="89">
        <v>0.44791666666666602</v>
      </c>
      <c r="B49" s="89">
        <v>0.45138888888888801</v>
      </c>
      <c r="C49" s="96" t="s">
        <v>284</v>
      </c>
      <c r="D49" s="84"/>
      <c r="E49" s="99" t="s">
        <v>158</v>
      </c>
      <c r="F49" s="84"/>
      <c r="G49" s="96" t="s">
        <v>284</v>
      </c>
      <c r="I49" s="89">
        <v>0.44791666666666602</v>
      </c>
      <c r="J49" s="122">
        <v>0.45138888888888801</v>
      </c>
      <c r="K49" s="96" t="s">
        <v>284</v>
      </c>
      <c r="L49" s="99" t="s">
        <v>302</v>
      </c>
      <c r="M49" s="99" t="s">
        <v>158</v>
      </c>
      <c r="N49" s="99" t="s">
        <v>158</v>
      </c>
      <c r="O49" s="96" t="s">
        <v>284</v>
      </c>
      <c r="P49" s="99" t="s">
        <v>302</v>
      </c>
      <c r="Q49" s="118" t="s">
        <v>195</v>
      </c>
      <c r="R49" s="118" t="s">
        <v>195</v>
      </c>
    </row>
    <row r="50" spans="1:18" x14ac:dyDescent="0.25">
      <c r="A50" s="89">
        <v>0.45138888888888801</v>
      </c>
      <c r="B50" s="89">
        <v>0.45486111111111099</v>
      </c>
      <c r="C50" s="96" t="s">
        <v>284</v>
      </c>
      <c r="D50" s="84"/>
      <c r="E50" s="99" t="s">
        <v>158</v>
      </c>
      <c r="F50" s="84"/>
      <c r="G50" s="96" t="s">
        <v>284</v>
      </c>
      <c r="I50" s="89">
        <v>0.45138888888888801</v>
      </c>
      <c r="J50" s="122">
        <v>0.45486111111111099</v>
      </c>
      <c r="K50" s="96" t="s">
        <v>284</v>
      </c>
      <c r="L50" s="99" t="s">
        <v>302</v>
      </c>
      <c r="M50" s="99" t="s">
        <v>158</v>
      </c>
      <c r="N50" s="99" t="s">
        <v>158</v>
      </c>
      <c r="O50" s="96" t="s">
        <v>284</v>
      </c>
      <c r="P50" s="99" t="s">
        <v>302</v>
      </c>
      <c r="Q50" s="118" t="s">
        <v>195</v>
      </c>
      <c r="R50" s="118" t="s">
        <v>195</v>
      </c>
    </row>
    <row r="51" spans="1:18" x14ac:dyDescent="0.25">
      <c r="A51" s="89">
        <v>0.45486111111111099</v>
      </c>
      <c r="B51" s="89">
        <v>0.45833333333333298</v>
      </c>
      <c r="C51" s="96" t="s">
        <v>284</v>
      </c>
      <c r="D51" s="84"/>
      <c r="E51" s="99" t="s">
        <v>158</v>
      </c>
      <c r="F51" s="84"/>
      <c r="G51" s="96" t="s">
        <v>284</v>
      </c>
      <c r="I51" s="89">
        <v>0.45486111111111099</v>
      </c>
      <c r="J51" s="122">
        <v>0.45833333333333298</v>
      </c>
      <c r="K51" s="96" t="s">
        <v>284</v>
      </c>
      <c r="L51" s="99" t="s">
        <v>302</v>
      </c>
      <c r="M51" s="99" t="s">
        <v>158</v>
      </c>
      <c r="N51" s="99" t="s">
        <v>158</v>
      </c>
      <c r="O51" s="96" t="s">
        <v>284</v>
      </c>
      <c r="P51" s="99" t="s">
        <v>302</v>
      </c>
      <c r="Q51" s="118" t="s">
        <v>195</v>
      </c>
      <c r="R51" s="118" t="s">
        <v>195</v>
      </c>
    </row>
    <row r="52" spans="1:18" x14ac:dyDescent="0.25">
      <c r="A52" s="89">
        <v>0.45833333333333331</v>
      </c>
      <c r="B52" s="89">
        <v>0.46180555555555558</v>
      </c>
      <c r="C52" s="96" t="s">
        <v>284</v>
      </c>
      <c r="D52" s="84"/>
      <c r="E52" s="99" t="s">
        <v>158</v>
      </c>
      <c r="F52" s="84"/>
      <c r="G52" s="96" t="s">
        <v>284</v>
      </c>
      <c r="I52" s="89">
        <v>0.45833333333333331</v>
      </c>
      <c r="J52" s="122">
        <v>0.46180555555555558</v>
      </c>
      <c r="K52" s="96" t="s">
        <v>284</v>
      </c>
      <c r="L52" s="99" t="s">
        <v>302</v>
      </c>
      <c r="M52" s="99" t="s">
        <v>158</v>
      </c>
      <c r="N52" s="99" t="s">
        <v>158</v>
      </c>
      <c r="O52" s="96" t="s">
        <v>284</v>
      </c>
      <c r="P52" s="99" t="s">
        <v>302</v>
      </c>
      <c r="Q52" s="118" t="s">
        <v>195</v>
      </c>
      <c r="R52" s="118" t="s">
        <v>195</v>
      </c>
    </row>
    <row r="53" spans="1:18" x14ac:dyDescent="0.25">
      <c r="A53" s="89">
        <v>0.46180555555555558</v>
      </c>
      <c r="B53" s="89">
        <v>0.46527777777777773</v>
      </c>
      <c r="C53" s="96" t="s">
        <v>284</v>
      </c>
      <c r="D53" s="84"/>
      <c r="E53" s="99" t="s">
        <v>158</v>
      </c>
      <c r="F53" s="84"/>
      <c r="G53" s="96" t="s">
        <v>284</v>
      </c>
      <c r="I53" s="89">
        <v>0.46180555555555558</v>
      </c>
      <c r="J53" s="122">
        <v>0.46527777777777773</v>
      </c>
      <c r="K53" s="96" t="s">
        <v>284</v>
      </c>
      <c r="L53" s="99" t="s">
        <v>302</v>
      </c>
      <c r="M53" s="99" t="s">
        <v>158</v>
      </c>
      <c r="N53" s="99" t="s">
        <v>158</v>
      </c>
      <c r="O53" s="96" t="s">
        <v>284</v>
      </c>
      <c r="P53" s="99" t="s">
        <v>302</v>
      </c>
      <c r="Q53" s="118" t="s">
        <v>195</v>
      </c>
      <c r="R53" s="118" t="s">
        <v>195</v>
      </c>
    </row>
    <row r="54" spans="1:18" x14ac:dyDescent="0.25">
      <c r="A54" s="89">
        <v>0.46527777777777701</v>
      </c>
      <c r="B54" s="89">
        <v>0.468749999999999</v>
      </c>
      <c r="C54" s="92" t="s">
        <v>143</v>
      </c>
      <c r="D54" s="84"/>
      <c r="E54" s="99" t="s">
        <v>158</v>
      </c>
      <c r="F54" s="84"/>
      <c r="G54" s="96" t="s">
        <v>284</v>
      </c>
      <c r="I54" s="89">
        <v>0.46527777777777701</v>
      </c>
      <c r="J54" s="122">
        <v>0.468749999999999</v>
      </c>
      <c r="K54" s="118" t="s">
        <v>195</v>
      </c>
      <c r="L54" s="118" t="s">
        <v>195</v>
      </c>
      <c r="M54" s="99" t="s">
        <v>158</v>
      </c>
      <c r="N54" s="99" t="s">
        <v>158</v>
      </c>
      <c r="O54" s="96" t="s">
        <v>284</v>
      </c>
      <c r="P54" s="99" t="s">
        <v>302</v>
      </c>
      <c r="Q54" s="114" t="s">
        <v>242</v>
      </c>
      <c r="R54" s="118" t="s">
        <v>195</v>
      </c>
    </row>
    <row r="55" spans="1:18" x14ac:dyDescent="0.25">
      <c r="A55" s="89">
        <v>0.468749999999999</v>
      </c>
      <c r="B55" s="89">
        <v>0.47222222222222199</v>
      </c>
      <c r="C55" s="92" t="s">
        <v>143</v>
      </c>
      <c r="D55" s="84"/>
      <c r="E55" s="99" t="s">
        <v>158</v>
      </c>
      <c r="F55" s="84"/>
      <c r="G55" s="96" t="s">
        <v>284</v>
      </c>
      <c r="I55" s="89">
        <v>0.468749999999999</v>
      </c>
      <c r="J55" s="122">
        <v>0.47222222222222199</v>
      </c>
      <c r="K55" s="118" t="s">
        <v>195</v>
      </c>
      <c r="L55" s="118" t="s">
        <v>195</v>
      </c>
      <c r="M55" s="99" t="s">
        <v>158</v>
      </c>
      <c r="N55" s="99" t="s">
        <v>158</v>
      </c>
      <c r="O55" s="96" t="s">
        <v>284</v>
      </c>
      <c r="P55" s="99" t="s">
        <v>302</v>
      </c>
      <c r="Q55" s="114" t="s">
        <v>242</v>
      </c>
      <c r="R55" s="118" t="s">
        <v>195</v>
      </c>
    </row>
    <row r="56" spans="1:18" x14ac:dyDescent="0.25">
      <c r="A56" s="89">
        <v>0.47222222222222199</v>
      </c>
      <c r="B56" s="89">
        <v>0.47569444444444398</v>
      </c>
      <c r="C56" s="92" t="s">
        <v>143</v>
      </c>
      <c r="D56" s="84"/>
      <c r="E56" s="96" t="s">
        <v>284</v>
      </c>
      <c r="F56" s="84"/>
      <c r="G56" s="110" t="s">
        <v>156</v>
      </c>
      <c r="I56" s="89">
        <v>0.47222222222222199</v>
      </c>
      <c r="J56" s="122">
        <v>0.47569444444444398</v>
      </c>
      <c r="K56" s="118" t="s">
        <v>195</v>
      </c>
      <c r="L56" s="118" t="s">
        <v>195</v>
      </c>
      <c r="M56" s="96" t="s">
        <v>284</v>
      </c>
      <c r="N56" s="99" t="s">
        <v>302</v>
      </c>
      <c r="O56" s="118" t="s">
        <v>195</v>
      </c>
      <c r="P56" s="110" t="s">
        <v>156</v>
      </c>
      <c r="Q56" s="114" t="s">
        <v>242</v>
      </c>
      <c r="R56" s="118" t="s">
        <v>195</v>
      </c>
    </row>
    <row r="57" spans="1:18" x14ac:dyDescent="0.25">
      <c r="A57" s="89">
        <v>0.47569444444444398</v>
      </c>
      <c r="B57" s="89">
        <v>0.47916666666666669</v>
      </c>
      <c r="C57" s="92" t="s">
        <v>143</v>
      </c>
      <c r="D57" s="84"/>
      <c r="E57" s="96" t="s">
        <v>284</v>
      </c>
      <c r="F57" s="84"/>
      <c r="G57" s="110" t="s">
        <v>156</v>
      </c>
      <c r="I57" s="89">
        <v>0.47569444444444398</v>
      </c>
      <c r="J57" s="122">
        <v>0.47916666666666669</v>
      </c>
      <c r="K57" s="118" t="s">
        <v>195</v>
      </c>
      <c r="L57" s="118" t="s">
        <v>195</v>
      </c>
      <c r="M57" s="96" t="s">
        <v>284</v>
      </c>
      <c r="N57" s="99" t="s">
        <v>302</v>
      </c>
      <c r="O57" s="118" t="s">
        <v>195</v>
      </c>
      <c r="P57" s="110" t="s">
        <v>156</v>
      </c>
      <c r="Q57" s="114" t="s">
        <v>242</v>
      </c>
      <c r="R57" s="118" t="s">
        <v>195</v>
      </c>
    </row>
    <row r="58" spans="1:18" x14ac:dyDescent="0.25">
      <c r="A58" s="89">
        <v>0.47916666666666669</v>
      </c>
      <c r="B58" s="89">
        <v>0.48263888888888801</v>
      </c>
      <c r="C58" s="92" t="s">
        <v>143</v>
      </c>
      <c r="D58" s="84"/>
      <c r="E58" s="96" t="s">
        <v>284</v>
      </c>
      <c r="F58" s="84"/>
      <c r="G58" s="110" t="s">
        <v>156</v>
      </c>
      <c r="I58" s="89">
        <v>0.47916666666666669</v>
      </c>
      <c r="J58" s="122">
        <v>0.48263888888888801</v>
      </c>
      <c r="K58" s="118" t="s">
        <v>195</v>
      </c>
      <c r="L58" s="118" t="s">
        <v>195</v>
      </c>
      <c r="M58" s="96" t="s">
        <v>284</v>
      </c>
      <c r="N58" s="99" t="s">
        <v>302</v>
      </c>
      <c r="O58" s="118" t="s">
        <v>195</v>
      </c>
      <c r="P58" s="110" t="s">
        <v>156</v>
      </c>
      <c r="Q58" s="114" t="s">
        <v>242</v>
      </c>
      <c r="R58" s="118" t="s">
        <v>195</v>
      </c>
    </row>
    <row r="59" spans="1:18" x14ac:dyDescent="0.25">
      <c r="A59" s="89">
        <v>0.48263888888888801</v>
      </c>
      <c r="B59" s="89">
        <v>0.48611111111110999</v>
      </c>
      <c r="C59" s="92" t="s">
        <v>143</v>
      </c>
      <c r="D59" s="84"/>
      <c r="E59" s="96" t="s">
        <v>284</v>
      </c>
      <c r="F59" s="84"/>
      <c r="G59" s="110" t="s">
        <v>156</v>
      </c>
      <c r="I59" s="89">
        <v>0.48263888888888801</v>
      </c>
      <c r="J59" s="122">
        <v>0.48611111111110999</v>
      </c>
      <c r="K59" s="118" t="s">
        <v>195</v>
      </c>
      <c r="L59" s="118" t="s">
        <v>195</v>
      </c>
      <c r="M59" s="96" t="s">
        <v>284</v>
      </c>
      <c r="N59" s="99" t="s">
        <v>302</v>
      </c>
      <c r="O59" s="118" t="s">
        <v>195</v>
      </c>
      <c r="P59" s="110" t="s">
        <v>156</v>
      </c>
      <c r="Q59" s="114" t="s">
        <v>242</v>
      </c>
      <c r="R59" s="118" t="s">
        <v>195</v>
      </c>
    </row>
    <row r="60" spans="1:18" x14ac:dyDescent="0.25">
      <c r="A60" s="89">
        <v>0.48611111111110999</v>
      </c>
      <c r="B60" s="89">
        <v>0.48958333333333298</v>
      </c>
      <c r="C60" s="92" t="s">
        <v>143</v>
      </c>
      <c r="D60" s="84"/>
      <c r="E60" s="96" t="s">
        <v>284</v>
      </c>
      <c r="F60" s="84"/>
      <c r="G60" s="110" t="s">
        <v>156</v>
      </c>
      <c r="I60" s="89">
        <v>0.48611111111110999</v>
      </c>
      <c r="J60" s="122">
        <v>0.48958333333333298</v>
      </c>
      <c r="K60" s="118" t="s">
        <v>195</v>
      </c>
      <c r="L60" s="118" t="s">
        <v>195</v>
      </c>
      <c r="M60" s="96" t="s">
        <v>284</v>
      </c>
      <c r="N60" s="99" t="s">
        <v>302</v>
      </c>
      <c r="O60" s="118" t="s">
        <v>195</v>
      </c>
      <c r="P60" s="110" t="s">
        <v>156</v>
      </c>
      <c r="Q60" s="114" t="s">
        <v>242</v>
      </c>
      <c r="R60" s="118" t="s">
        <v>195</v>
      </c>
    </row>
    <row r="61" spans="1:18" x14ac:dyDescent="0.25">
      <c r="A61" s="89">
        <v>0.48958333333333298</v>
      </c>
      <c r="B61" s="89">
        <v>0.49305555555555503</v>
      </c>
      <c r="C61" s="92" t="s">
        <v>143</v>
      </c>
      <c r="D61" s="84"/>
      <c r="E61" s="96" t="s">
        <v>284</v>
      </c>
      <c r="F61" s="84"/>
      <c r="G61" s="110" t="s">
        <v>156</v>
      </c>
      <c r="I61" s="89">
        <v>0.48958333333333298</v>
      </c>
      <c r="J61" s="122">
        <v>0.49305555555555503</v>
      </c>
      <c r="K61" s="118" t="s">
        <v>195</v>
      </c>
      <c r="L61" s="118" t="s">
        <v>195</v>
      </c>
      <c r="M61" s="96" t="s">
        <v>284</v>
      </c>
      <c r="N61" s="99" t="s">
        <v>302</v>
      </c>
      <c r="O61" s="118" t="s">
        <v>195</v>
      </c>
      <c r="P61" s="110" t="s">
        <v>156</v>
      </c>
      <c r="Q61" s="114" t="s">
        <v>242</v>
      </c>
      <c r="R61" s="118" t="s">
        <v>195</v>
      </c>
    </row>
    <row r="62" spans="1:18" x14ac:dyDescent="0.25">
      <c r="A62" s="89">
        <v>0.49305555555555503</v>
      </c>
      <c r="B62" s="89">
        <v>0.49652777777777701</v>
      </c>
      <c r="C62" s="92" t="s">
        <v>143</v>
      </c>
      <c r="D62" s="84"/>
      <c r="E62" s="96" t="s">
        <v>284</v>
      </c>
      <c r="F62" s="84"/>
      <c r="G62" s="110" t="s">
        <v>156</v>
      </c>
      <c r="I62" s="89">
        <v>0.49305555555555503</v>
      </c>
      <c r="J62" s="122">
        <v>0.49652777777777701</v>
      </c>
      <c r="K62" s="118" t="s">
        <v>195</v>
      </c>
      <c r="L62" s="118" t="s">
        <v>195</v>
      </c>
      <c r="M62" s="96" t="s">
        <v>284</v>
      </c>
      <c r="N62" s="99" t="s">
        <v>302</v>
      </c>
      <c r="O62" s="118" t="s">
        <v>195</v>
      </c>
      <c r="P62" s="110" t="s">
        <v>156</v>
      </c>
      <c r="Q62" s="114" t="s">
        <v>242</v>
      </c>
      <c r="R62" s="118" t="s">
        <v>195</v>
      </c>
    </row>
    <row r="63" spans="1:18" x14ac:dyDescent="0.25">
      <c r="A63" s="89">
        <v>0.49652777777777701</v>
      </c>
      <c r="B63" s="89">
        <v>0.499999999999999</v>
      </c>
      <c r="C63" s="92" t="s">
        <v>143</v>
      </c>
      <c r="D63" s="84"/>
      <c r="E63" s="96" t="s">
        <v>284</v>
      </c>
      <c r="F63" s="84"/>
      <c r="G63" s="110" t="s">
        <v>156</v>
      </c>
      <c r="I63" s="89">
        <v>0.49652777777777701</v>
      </c>
      <c r="J63" s="122">
        <v>0.499999999999999</v>
      </c>
      <c r="K63" s="118" t="s">
        <v>195</v>
      </c>
      <c r="L63" s="118" t="s">
        <v>195</v>
      </c>
      <c r="M63" s="96" t="s">
        <v>284</v>
      </c>
      <c r="N63" s="99" t="s">
        <v>302</v>
      </c>
      <c r="O63" s="118" t="s">
        <v>195</v>
      </c>
      <c r="P63" s="110" t="s">
        <v>156</v>
      </c>
      <c r="Q63" s="114" t="s">
        <v>242</v>
      </c>
      <c r="R63" s="118" t="s">
        <v>195</v>
      </c>
    </row>
    <row r="64" spans="1:18" x14ac:dyDescent="0.25">
      <c r="A64" s="89">
        <v>0.499999999999999</v>
      </c>
      <c r="B64" s="89">
        <v>0.50347222222222099</v>
      </c>
      <c r="C64" s="92" t="s">
        <v>143</v>
      </c>
      <c r="D64" s="84"/>
      <c r="E64" s="96" t="s">
        <v>284</v>
      </c>
      <c r="F64" s="84"/>
      <c r="G64" s="110" t="s">
        <v>156</v>
      </c>
      <c r="I64" s="89">
        <v>0.499999999999999</v>
      </c>
      <c r="J64" s="122">
        <v>0.50347222222222099</v>
      </c>
      <c r="K64" s="118" t="s">
        <v>195</v>
      </c>
      <c r="L64" s="118" t="s">
        <v>195</v>
      </c>
      <c r="M64" s="96" t="s">
        <v>284</v>
      </c>
      <c r="N64" s="99" t="s">
        <v>302</v>
      </c>
      <c r="O64" s="118" t="s">
        <v>195</v>
      </c>
      <c r="P64" s="110" t="s">
        <v>156</v>
      </c>
      <c r="Q64" s="114" t="s">
        <v>242</v>
      </c>
      <c r="R64" s="118" t="s">
        <v>195</v>
      </c>
    </row>
    <row r="65" spans="1:18" x14ac:dyDescent="0.25">
      <c r="A65" s="89">
        <v>0.50347222222222099</v>
      </c>
      <c r="B65" s="89">
        <v>0.50694444444444398</v>
      </c>
      <c r="C65" s="94" t="s">
        <v>222</v>
      </c>
      <c r="D65" s="84"/>
      <c r="E65" s="94" t="s">
        <v>222</v>
      </c>
      <c r="F65" s="84"/>
      <c r="G65" s="94" t="s">
        <v>222</v>
      </c>
      <c r="I65" s="89">
        <v>0.50347222222222099</v>
      </c>
      <c r="J65" s="122">
        <v>0.50694444444444398</v>
      </c>
      <c r="K65" s="94" t="s">
        <v>222</v>
      </c>
      <c r="L65" s="118" t="s">
        <v>195</v>
      </c>
      <c r="M65" s="94" t="s">
        <v>222</v>
      </c>
      <c r="N65" s="118" t="s">
        <v>195</v>
      </c>
      <c r="O65" s="94" t="s">
        <v>222</v>
      </c>
      <c r="P65" s="118" t="s">
        <v>195</v>
      </c>
      <c r="Q65" s="118" t="s">
        <v>195</v>
      </c>
      <c r="R65" s="94" t="s">
        <v>222</v>
      </c>
    </row>
    <row r="66" spans="1:18" x14ac:dyDescent="0.25">
      <c r="A66" s="89">
        <v>0.50694444444444398</v>
      </c>
      <c r="B66" s="89">
        <v>0.51041666666666596</v>
      </c>
      <c r="C66" s="94" t="s">
        <v>222</v>
      </c>
      <c r="D66" s="84"/>
      <c r="E66" s="94" t="s">
        <v>222</v>
      </c>
      <c r="F66" s="84"/>
      <c r="G66" s="94" t="s">
        <v>222</v>
      </c>
      <c r="I66" s="89">
        <v>0.50694444444444398</v>
      </c>
      <c r="J66" s="122">
        <v>0.51041666666666596</v>
      </c>
      <c r="K66" s="94" t="s">
        <v>222</v>
      </c>
      <c r="L66" s="118" t="s">
        <v>195</v>
      </c>
      <c r="M66" s="94" t="s">
        <v>222</v>
      </c>
      <c r="N66" s="118" t="s">
        <v>195</v>
      </c>
      <c r="O66" s="94" t="s">
        <v>222</v>
      </c>
      <c r="P66" s="118" t="s">
        <v>195</v>
      </c>
      <c r="Q66" s="118" t="s">
        <v>195</v>
      </c>
      <c r="R66" s="94" t="s">
        <v>222</v>
      </c>
    </row>
    <row r="67" spans="1:18" x14ac:dyDescent="0.25">
      <c r="A67" s="89">
        <v>0.51041666666666596</v>
      </c>
      <c r="B67" s="89">
        <v>0.51388888888888795</v>
      </c>
      <c r="C67" s="94" t="s">
        <v>222</v>
      </c>
      <c r="D67" s="84"/>
      <c r="E67" s="94" t="s">
        <v>222</v>
      </c>
      <c r="F67" s="84"/>
      <c r="G67" s="94" t="s">
        <v>222</v>
      </c>
      <c r="I67" s="89">
        <v>0.51041666666666596</v>
      </c>
      <c r="J67" s="122">
        <v>0.51388888888888795</v>
      </c>
      <c r="K67" s="94" t="s">
        <v>222</v>
      </c>
      <c r="L67" s="118" t="s">
        <v>195</v>
      </c>
      <c r="M67" s="94" t="s">
        <v>222</v>
      </c>
      <c r="N67" s="118" t="s">
        <v>195</v>
      </c>
      <c r="O67" s="94" t="s">
        <v>222</v>
      </c>
      <c r="P67" s="118" t="s">
        <v>195</v>
      </c>
      <c r="Q67" s="118" t="s">
        <v>195</v>
      </c>
      <c r="R67" s="94" t="s">
        <v>222</v>
      </c>
    </row>
    <row r="68" spans="1:18" x14ac:dyDescent="0.25">
      <c r="A68" s="89">
        <v>0.51388888888888795</v>
      </c>
      <c r="B68" s="89">
        <v>0.51736111111111005</v>
      </c>
      <c r="C68" s="94" t="s">
        <v>222</v>
      </c>
      <c r="D68" s="84"/>
      <c r="E68" s="94" t="s">
        <v>222</v>
      </c>
      <c r="F68" s="84"/>
      <c r="G68" s="94" t="s">
        <v>222</v>
      </c>
      <c r="I68" s="89">
        <v>0.51388888888888795</v>
      </c>
      <c r="J68" s="122">
        <v>0.51736111111111005</v>
      </c>
      <c r="K68" s="94" t="s">
        <v>222</v>
      </c>
      <c r="L68" s="118" t="s">
        <v>195</v>
      </c>
      <c r="M68" s="94" t="s">
        <v>222</v>
      </c>
      <c r="N68" s="118" t="s">
        <v>195</v>
      </c>
      <c r="O68" s="94" t="s">
        <v>222</v>
      </c>
      <c r="P68" s="118" t="s">
        <v>195</v>
      </c>
      <c r="Q68" s="118" t="s">
        <v>195</v>
      </c>
      <c r="R68" s="94" t="s">
        <v>222</v>
      </c>
    </row>
    <row r="69" spans="1:18" x14ac:dyDescent="0.25">
      <c r="A69" s="89">
        <v>0.51736111111111005</v>
      </c>
      <c r="B69" s="89">
        <v>0.52083333333333304</v>
      </c>
      <c r="C69" s="94" t="s">
        <v>222</v>
      </c>
      <c r="D69" s="84"/>
      <c r="E69" s="94" t="s">
        <v>222</v>
      </c>
      <c r="F69" s="84"/>
      <c r="G69" s="94" t="s">
        <v>222</v>
      </c>
      <c r="I69" s="89">
        <v>0.51736111111111005</v>
      </c>
      <c r="J69" s="122">
        <v>0.52083333333333304</v>
      </c>
      <c r="K69" s="94" t="s">
        <v>222</v>
      </c>
      <c r="L69" s="118" t="s">
        <v>195</v>
      </c>
      <c r="M69" s="94" t="s">
        <v>222</v>
      </c>
      <c r="N69" s="118" t="s">
        <v>195</v>
      </c>
      <c r="O69" s="94" t="s">
        <v>222</v>
      </c>
      <c r="P69" s="118" t="s">
        <v>195</v>
      </c>
      <c r="Q69" s="118" t="s">
        <v>195</v>
      </c>
      <c r="R69" s="94" t="s">
        <v>222</v>
      </c>
    </row>
    <row r="70" spans="1:18" x14ac:dyDescent="0.25">
      <c r="A70" s="89">
        <v>0.52083333333333304</v>
      </c>
      <c r="B70" s="89">
        <v>0.52430555555555503</v>
      </c>
      <c r="C70" s="94" t="s">
        <v>222</v>
      </c>
      <c r="D70" s="84"/>
      <c r="E70" s="94" t="s">
        <v>222</v>
      </c>
      <c r="F70" s="84"/>
      <c r="G70" s="94" t="s">
        <v>222</v>
      </c>
      <c r="I70" s="89">
        <v>0.52083333333333304</v>
      </c>
      <c r="J70" s="122">
        <v>0.52430555555555503</v>
      </c>
      <c r="K70" s="94" t="s">
        <v>222</v>
      </c>
      <c r="L70" s="118" t="s">
        <v>195</v>
      </c>
      <c r="M70" s="94" t="s">
        <v>222</v>
      </c>
      <c r="N70" s="118" t="s">
        <v>195</v>
      </c>
      <c r="O70" s="94" t="s">
        <v>222</v>
      </c>
      <c r="P70" s="118" t="s">
        <v>195</v>
      </c>
      <c r="Q70" s="118" t="s">
        <v>195</v>
      </c>
      <c r="R70" s="94" t="s">
        <v>222</v>
      </c>
    </row>
    <row r="71" spans="1:18" x14ac:dyDescent="0.25">
      <c r="A71" s="89">
        <v>0.52430555555555503</v>
      </c>
      <c r="B71" s="89">
        <v>0.52777777777777701</v>
      </c>
      <c r="C71" s="94" t="s">
        <v>222</v>
      </c>
      <c r="D71" s="84"/>
      <c r="E71" s="94" t="s">
        <v>222</v>
      </c>
      <c r="F71" s="84"/>
      <c r="G71" s="94" t="s">
        <v>222</v>
      </c>
      <c r="I71" s="89">
        <v>0.52430555555555503</v>
      </c>
      <c r="J71" s="122">
        <v>0.52777777777777701</v>
      </c>
      <c r="K71" s="94" t="s">
        <v>222</v>
      </c>
      <c r="L71" s="118" t="s">
        <v>195</v>
      </c>
      <c r="M71" s="94" t="s">
        <v>222</v>
      </c>
      <c r="N71" s="118" t="s">
        <v>195</v>
      </c>
      <c r="O71" s="94" t="s">
        <v>222</v>
      </c>
      <c r="P71" s="118" t="s">
        <v>195</v>
      </c>
      <c r="Q71" s="118" t="s">
        <v>195</v>
      </c>
      <c r="R71" s="94" t="s">
        <v>222</v>
      </c>
    </row>
    <row r="72" spans="1:18" x14ac:dyDescent="0.25">
      <c r="A72" s="89">
        <v>0.52777777777777701</v>
      </c>
      <c r="B72" s="89">
        <v>0.531249999999999</v>
      </c>
      <c r="C72" s="94" t="s">
        <v>222</v>
      </c>
      <c r="D72" s="84"/>
      <c r="E72" s="94" t="s">
        <v>222</v>
      </c>
      <c r="F72" s="84"/>
      <c r="G72" s="94" t="s">
        <v>222</v>
      </c>
      <c r="I72" s="89">
        <v>0.52777777777777701</v>
      </c>
      <c r="J72" s="122">
        <v>0.531249999999999</v>
      </c>
      <c r="K72" s="94" t="s">
        <v>222</v>
      </c>
      <c r="L72" s="118" t="s">
        <v>195</v>
      </c>
      <c r="M72" s="94" t="s">
        <v>222</v>
      </c>
      <c r="N72" s="118" t="s">
        <v>195</v>
      </c>
      <c r="O72" s="94" t="s">
        <v>222</v>
      </c>
      <c r="P72" s="118" t="s">
        <v>195</v>
      </c>
      <c r="Q72" s="118" t="s">
        <v>195</v>
      </c>
      <c r="R72" s="94" t="s">
        <v>222</v>
      </c>
    </row>
    <row r="73" spans="1:18" x14ac:dyDescent="0.25">
      <c r="A73" s="89">
        <v>0.531249999999999</v>
      </c>
      <c r="B73" s="89">
        <v>0.53472222222222099</v>
      </c>
      <c r="C73" s="94" t="s">
        <v>223</v>
      </c>
      <c r="D73" s="84"/>
      <c r="E73" s="94" t="s">
        <v>223</v>
      </c>
      <c r="F73" s="84"/>
      <c r="G73" s="94" t="s">
        <v>223</v>
      </c>
      <c r="I73" s="89">
        <v>0.531249999999999</v>
      </c>
      <c r="J73" s="122">
        <v>0.53472222222222099</v>
      </c>
      <c r="K73" s="94" t="s">
        <v>223</v>
      </c>
      <c r="L73" s="94" t="s">
        <v>223</v>
      </c>
      <c r="M73" s="94" t="s">
        <v>223</v>
      </c>
      <c r="N73" s="94" t="s">
        <v>223</v>
      </c>
      <c r="O73" s="94" t="s">
        <v>223</v>
      </c>
      <c r="P73" s="94" t="s">
        <v>223</v>
      </c>
      <c r="Q73" s="94" t="s">
        <v>223</v>
      </c>
      <c r="R73" s="94" t="s">
        <v>223</v>
      </c>
    </row>
    <row r="74" spans="1:18" x14ac:dyDescent="0.25">
      <c r="A74" s="89">
        <v>0.53472222222222099</v>
      </c>
      <c r="B74" s="89">
        <v>0.53819444444444398</v>
      </c>
      <c r="C74" s="94" t="s">
        <v>223</v>
      </c>
      <c r="D74" s="84"/>
      <c r="E74" s="94" t="s">
        <v>223</v>
      </c>
      <c r="F74" s="84"/>
      <c r="G74" s="94" t="s">
        <v>223</v>
      </c>
      <c r="I74" s="89">
        <v>0.53472222222222099</v>
      </c>
      <c r="J74" s="122">
        <v>0.53819444444444398</v>
      </c>
      <c r="K74" s="94" t="s">
        <v>223</v>
      </c>
      <c r="L74" s="94" t="s">
        <v>223</v>
      </c>
      <c r="M74" s="94" t="s">
        <v>223</v>
      </c>
      <c r="N74" s="94" t="s">
        <v>223</v>
      </c>
      <c r="O74" s="94" t="s">
        <v>223</v>
      </c>
      <c r="P74" s="94" t="s">
        <v>223</v>
      </c>
      <c r="Q74" s="94" t="s">
        <v>223</v>
      </c>
      <c r="R74" s="94" t="s">
        <v>223</v>
      </c>
    </row>
    <row r="75" spans="1:18" x14ac:dyDescent="0.25">
      <c r="A75" s="89">
        <v>0.53819444444444398</v>
      </c>
      <c r="B75" s="89">
        <v>0.54166666666666596</v>
      </c>
      <c r="C75" s="94" t="s">
        <v>141</v>
      </c>
      <c r="D75" s="84"/>
      <c r="E75" s="94" t="s">
        <v>141</v>
      </c>
      <c r="F75" s="84"/>
      <c r="G75" s="94" t="s">
        <v>141</v>
      </c>
      <c r="I75" s="89">
        <v>0.53819444444444398</v>
      </c>
      <c r="J75" s="122">
        <v>0.54166666666666596</v>
      </c>
      <c r="K75" s="94" t="s">
        <v>141</v>
      </c>
      <c r="L75" s="94" t="s">
        <v>141</v>
      </c>
      <c r="M75" s="94" t="s">
        <v>141</v>
      </c>
      <c r="N75" s="94" t="s">
        <v>141</v>
      </c>
      <c r="O75" s="94" t="s">
        <v>141</v>
      </c>
      <c r="P75" s="94" t="s">
        <v>141</v>
      </c>
      <c r="Q75" s="94" t="s">
        <v>141</v>
      </c>
      <c r="R75" s="94" t="s">
        <v>141</v>
      </c>
    </row>
    <row r="76" spans="1:18" x14ac:dyDescent="0.25">
      <c r="A76" s="89">
        <v>4.1666666666666664E-2</v>
      </c>
      <c r="B76" s="89">
        <v>4.5138888888888888E-2</v>
      </c>
      <c r="C76" s="94" t="s">
        <v>141</v>
      </c>
      <c r="D76" s="84"/>
      <c r="E76" s="94" t="s">
        <v>141</v>
      </c>
      <c r="F76" s="84"/>
      <c r="G76" s="94" t="s">
        <v>141</v>
      </c>
      <c r="I76" s="89">
        <v>4.1666666666666664E-2</v>
      </c>
      <c r="J76" s="122">
        <v>4.5138888888888888E-2</v>
      </c>
      <c r="K76" s="94" t="s">
        <v>141</v>
      </c>
      <c r="L76" s="94" t="s">
        <v>141</v>
      </c>
      <c r="M76" s="94" t="s">
        <v>141</v>
      </c>
      <c r="N76" s="94" t="s">
        <v>141</v>
      </c>
      <c r="O76" s="94" t="s">
        <v>141</v>
      </c>
      <c r="P76" s="94" t="s">
        <v>141</v>
      </c>
      <c r="Q76" s="94" t="s">
        <v>141</v>
      </c>
      <c r="R76" s="94" t="s">
        <v>141</v>
      </c>
    </row>
    <row r="77" spans="1:18" x14ac:dyDescent="0.25">
      <c r="A77" s="89">
        <v>4.5138888888888888E-2</v>
      </c>
      <c r="B77" s="89">
        <v>4.8611111111111112E-2</v>
      </c>
      <c r="C77" s="94" t="s">
        <v>141</v>
      </c>
      <c r="D77" s="84"/>
      <c r="E77" s="94" t="s">
        <v>141</v>
      </c>
      <c r="F77" s="84"/>
      <c r="G77" s="94" t="s">
        <v>141</v>
      </c>
      <c r="I77" s="89">
        <v>4.5138888888888888E-2</v>
      </c>
      <c r="J77" s="122">
        <v>4.8611111111111112E-2</v>
      </c>
      <c r="K77" s="94" t="s">
        <v>141</v>
      </c>
      <c r="L77" s="94" t="s">
        <v>141</v>
      </c>
      <c r="M77" s="94" t="s">
        <v>141</v>
      </c>
      <c r="N77" s="94" t="s">
        <v>141</v>
      </c>
      <c r="O77" s="94" t="s">
        <v>141</v>
      </c>
      <c r="P77" s="94" t="s">
        <v>141</v>
      </c>
      <c r="Q77" s="94" t="s">
        <v>141</v>
      </c>
      <c r="R77" s="94" t="s">
        <v>141</v>
      </c>
    </row>
    <row r="78" spans="1:18" x14ac:dyDescent="0.25">
      <c r="A78" s="126">
        <v>4.8611111111111098E-2</v>
      </c>
      <c r="B78" s="126">
        <v>5.2083333333333301E-2</v>
      </c>
      <c r="D78" s="84"/>
      <c r="F78" s="84"/>
      <c r="I78" s="89">
        <v>4.8611111111111098E-2</v>
      </c>
      <c r="J78" s="122">
        <v>5.2083333333333301E-2</v>
      </c>
      <c r="K78" s="118"/>
      <c r="L78" s="118"/>
      <c r="M78" s="118"/>
      <c r="N78" s="124"/>
      <c r="O78" s="118"/>
      <c r="P78" s="118"/>
      <c r="Q78" s="118"/>
      <c r="R78" s="118"/>
    </row>
    <row r="79" spans="1:18" x14ac:dyDescent="0.25">
      <c r="A79" s="131"/>
      <c r="B79" s="132"/>
      <c r="D79" s="84"/>
      <c r="F79" s="84"/>
      <c r="H79" s="87"/>
      <c r="K79" s="124"/>
      <c r="L79" s="124"/>
      <c r="M79" s="124"/>
      <c r="N79" s="124"/>
      <c r="O79" s="124"/>
      <c r="P79" s="124"/>
      <c r="Q79" s="124"/>
      <c r="R79" s="118"/>
    </row>
    <row r="80" spans="1:18" x14ac:dyDescent="0.25">
      <c r="A80" s="133"/>
      <c r="B80" s="134"/>
      <c r="D80" s="84"/>
      <c r="F80" s="84"/>
      <c r="K80" s="124"/>
      <c r="L80" s="124"/>
      <c r="M80" s="124"/>
      <c r="N80" s="124"/>
      <c r="O80" s="124"/>
      <c r="P80" s="124"/>
      <c r="Q80" s="124"/>
      <c r="R80" s="124"/>
    </row>
    <row r="81" spans="1:18" x14ac:dyDescent="0.25">
      <c r="A81" s="127"/>
      <c r="B81" s="128"/>
      <c r="K81" s="124"/>
      <c r="L81" s="124"/>
      <c r="M81" s="124"/>
      <c r="N81" s="124"/>
      <c r="O81" s="124"/>
      <c r="P81" s="124"/>
      <c r="Q81" s="124"/>
      <c r="R81" s="124"/>
    </row>
    <row r="82" spans="1:18" x14ac:dyDescent="0.25">
      <c r="A82" s="127"/>
      <c r="B82" s="128"/>
      <c r="K82" s="124"/>
      <c r="L82" s="124"/>
      <c r="M82" s="124"/>
      <c r="N82" s="124"/>
      <c r="O82" s="124"/>
      <c r="P82" s="124"/>
      <c r="Q82" s="124"/>
      <c r="R82" s="124"/>
    </row>
    <row r="83" spans="1:18" x14ac:dyDescent="0.25">
      <c r="A83" s="127"/>
      <c r="B83" s="128"/>
      <c r="I83" t="s">
        <v>152</v>
      </c>
      <c r="K83" s="124" t="s">
        <v>311</v>
      </c>
      <c r="L83" s="124" t="s">
        <v>306</v>
      </c>
      <c r="M83" s="124" t="s">
        <v>311</v>
      </c>
      <c r="N83" s="124" t="s">
        <v>306</v>
      </c>
      <c r="O83" s="124" t="s">
        <v>311</v>
      </c>
      <c r="P83" s="124" t="s">
        <v>306</v>
      </c>
      <c r="Q83" s="124" t="s">
        <v>253</v>
      </c>
      <c r="R83" s="124" t="s">
        <v>318</v>
      </c>
    </row>
    <row r="84" spans="1:18" x14ac:dyDescent="0.25">
      <c r="A84" s="127"/>
      <c r="B84" s="128"/>
      <c r="K84" s="125"/>
      <c r="L84" s="125"/>
      <c r="M84" s="125"/>
      <c r="N84" s="125"/>
      <c r="O84" s="125"/>
      <c r="P84" s="125"/>
      <c r="Q84" s="125"/>
      <c r="R84" s="124"/>
    </row>
    <row r="85" spans="1:18" x14ac:dyDescent="0.25">
      <c r="A85" s="127"/>
      <c r="B85" s="128"/>
      <c r="K85" s="125"/>
      <c r="L85" s="125"/>
      <c r="M85" s="125"/>
      <c r="N85" s="125"/>
      <c r="O85" s="125"/>
      <c r="P85" s="125"/>
      <c r="Q85" s="125"/>
      <c r="R85" s="125"/>
    </row>
    <row r="86" spans="1:18" x14ac:dyDescent="0.25">
      <c r="A86" s="129"/>
      <c r="B86" s="130"/>
      <c r="R86" s="125"/>
    </row>
  </sheetData>
  <mergeCells count="5">
    <mergeCell ref="R1:R2"/>
    <mergeCell ref="K1:L1"/>
    <mergeCell ref="M1:N1"/>
    <mergeCell ref="O1:P1"/>
    <mergeCell ref="Q1:Q2"/>
  </mergeCells>
  <pageMargins left="0.7" right="0.7" top="0.75" bottom="0.75" header="0.3" footer="0.3"/>
  <pageSetup orientation="portrait" r:id="rId1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86"/>
  <sheetViews>
    <sheetView topLeftCell="H1" zoomScale="66" zoomScaleNormal="66" workbookViewId="0">
      <selection activeCell="O2" sqref="O2:P2"/>
    </sheetView>
  </sheetViews>
  <sheetFormatPr defaultRowHeight="15" x14ac:dyDescent="0.25"/>
  <cols>
    <col min="3" max="3" width="36.42578125" bestFit="1" customWidth="1"/>
    <col min="5" max="5" width="36.42578125" bestFit="1" customWidth="1"/>
    <col min="7" max="7" width="40.5703125" bestFit="1" customWidth="1"/>
    <col min="9" max="9" width="11.85546875" bestFit="1" customWidth="1"/>
    <col min="10" max="10" width="11.42578125" bestFit="1" customWidth="1"/>
    <col min="11" max="13" width="40.5703125" bestFit="1" customWidth="1"/>
    <col min="14" max="14" width="49.42578125" bestFit="1" customWidth="1"/>
    <col min="15" max="16" width="40.5703125" bestFit="1" customWidth="1"/>
    <col min="17" max="17" width="26.7109375" bestFit="1" customWidth="1"/>
    <col min="18" max="18" width="31.5703125" bestFit="1" customWidth="1"/>
  </cols>
  <sheetData>
    <row r="1" spans="1:18" ht="13.5" customHeight="1" x14ac:dyDescent="0.25">
      <c r="A1" s="81"/>
      <c r="B1" s="82"/>
      <c r="C1" s="81" t="s">
        <v>134</v>
      </c>
      <c r="D1" s="83"/>
      <c r="E1" s="81" t="s">
        <v>135</v>
      </c>
      <c r="F1" s="83"/>
      <c r="G1" s="81" t="s">
        <v>149</v>
      </c>
      <c r="H1" s="59"/>
      <c r="K1" s="283" t="s">
        <v>134</v>
      </c>
      <c r="L1" s="284"/>
      <c r="M1" s="285" t="s">
        <v>135</v>
      </c>
      <c r="N1" s="286"/>
      <c r="O1" s="287" t="s">
        <v>149</v>
      </c>
      <c r="P1" s="288"/>
      <c r="Q1" s="289" t="s">
        <v>204</v>
      </c>
      <c r="R1" s="281" t="s">
        <v>18</v>
      </c>
    </row>
    <row r="2" spans="1:18" ht="26.25" x14ac:dyDescent="0.25">
      <c r="A2" s="81"/>
      <c r="B2" s="86"/>
      <c r="C2" s="81"/>
      <c r="D2" s="83"/>
      <c r="E2" s="81"/>
      <c r="F2" s="83"/>
      <c r="G2" s="81"/>
      <c r="H2" s="59"/>
      <c r="K2" s="116" t="s">
        <v>452</v>
      </c>
      <c r="L2" s="117" t="s">
        <v>456</v>
      </c>
      <c r="M2" s="116" t="s">
        <v>452</v>
      </c>
      <c r="N2" s="117" t="s">
        <v>456</v>
      </c>
      <c r="O2" s="116" t="s">
        <v>452</v>
      </c>
      <c r="P2" s="117" t="s">
        <v>456</v>
      </c>
      <c r="Q2" s="289"/>
      <c r="R2" s="281"/>
    </row>
    <row r="3" spans="1:18" x14ac:dyDescent="0.25">
      <c r="A3" s="88" t="s">
        <v>129</v>
      </c>
      <c r="B3" s="88" t="s">
        <v>130</v>
      </c>
      <c r="C3" s="87"/>
      <c r="D3" s="84"/>
      <c r="E3" s="87"/>
      <c r="F3" s="84"/>
      <c r="G3" s="87"/>
      <c r="I3" s="88" t="s">
        <v>129</v>
      </c>
      <c r="J3" s="88" t="s">
        <v>130</v>
      </c>
    </row>
    <row r="4" spans="1:18" x14ac:dyDescent="0.25">
      <c r="A4" s="89">
        <v>0.29166666666666669</v>
      </c>
      <c r="B4" s="89">
        <v>0.2951388888888889</v>
      </c>
      <c r="C4" s="87"/>
      <c r="D4" s="84"/>
      <c r="E4" s="87"/>
      <c r="F4" s="84"/>
      <c r="G4" s="87"/>
      <c r="I4" s="89">
        <v>0.29166666666666669</v>
      </c>
      <c r="J4" s="122">
        <v>0.2951388888888889</v>
      </c>
      <c r="K4" s="87"/>
      <c r="L4" s="87"/>
      <c r="M4" s="87"/>
      <c r="N4" s="87"/>
      <c r="O4" s="87"/>
      <c r="P4" s="87"/>
      <c r="Q4" s="87"/>
      <c r="R4" s="87"/>
    </row>
    <row r="5" spans="1:18" x14ac:dyDescent="0.25">
      <c r="A5" s="89">
        <v>0.2951388888888889</v>
      </c>
      <c r="B5" s="89">
        <v>0.2986111111111111</v>
      </c>
      <c r="C5" s="87"/>
      <c r="D5" s="84"/>
      <c r="E5" s="87"/>
      <c r="F5" s="84"/>
      <c r="G5" s="87"/>
      <c r="I5" s="89">
        <v>0.2951388888888889</v>
      </c>
      <c r="J5" s="122">
        <v>0.2986111111111111</v>
      </c>
      <c r="K5" s="87"/>
      <c r="L5" s="87"/>
      <c r="M5" s="87"/>
      <c r="N5" s="87"/>
      <c r="O5" s="87"/>
      <c r="P5" s="87"/>
      <c r="Q5" s="87"/>
      <c r="R5" s="87"/>
    </row>
    <row r="6" spans="1:18" x14ac:dyDescent="0.25">
      <c r="A6" s="89">
        <v>0.2986111111111111</v>
      </c>
      <c r="B6" s="89">
        <v>0.30208333333333331</v>
      </c>
      <c r="C6" s="87"/>
      <c r="D6" s="84"/>
      <c r="E6" s="87"/>
      <c r="F6" s="84"/>
      <c r="G6" s="87"/>
      <c r="I6" s="89">
        <v>0.2986111111111111</v>
      </c>
      <c r="J6" s="122">
        <v>0.30208333333333331</v>
      </c>
      <c r="K6" s="124"/>
      <c r="L6" s="124"/>
      <c r="M6" s="124"/>
      <c r="N6" s="124"/>
      <c r="O6" s="124"/>
      <c r="P6" s="124"/>
      <c r="Q6" s="124"/>
      <c r="R6" s="124"/>
    </row>
    <row r="7" spans="1:18" x14ac:dyDescent="0.25">
      <c r="A7" s="89">
        <v>0.30208333333333298</v>
      </c>
      <c r="B7" s="89">
        <v>0.30555555555555602</v>
      </c>
      <c r="C7" s="98" t="s">
        <v>136</v>
      </c>
      <c r="D7" s="84"/>
      <c r="E7" s="98" t="s">
        <v>136</v>
      </c>
      <c r="F7" s="84"/>
      <c r="G7" s="98" t="s">
        <v>136</v>
      </c>
      <c r="I7" s="89">
        <v>0.30208333333333298</v>
      </c>
      <c r="J7" s="122">
        <v>0.30555555555555602</v>
      </c>
      <c r="K7" s="98" t="s">
        <v>136</v>
      </c>
      <c r="L7" s="98" t="s">
        <v>136</v>
      </c>
      <c r="M7" s="98" t="s">
        <v>136</v>
      </c>
      <c r="N7" s="98" t="s">
        <v>136</v>
      </c>
      <c r="O7" s="98" t="s">
        <v>136</v>
      </c>
      <c r="P7" s="98" t="s">
        <v>136</v>
      </c>
      <c r="Q7" s="118" t="s">
        <v>195</v>
      </c>
      <c r="R7" s="98" t="s">
        <v>136</v>
      </c>
    </row>
    <row r="8" spans="1:18" x14ac:dyDescent="0.25">
      <c r="A8" s="89">
        <v>0.30555555555555602</v>
      </c>
      <c r="B8" s="89">
        <v>0.30902777777777801</v>
      </c>
      <c r="C8" s="98" t="s">
        <v>137</v>
      </c>
      <c r="D8" s="84"/>
      <c r="E8" s="98" t="s">
        <v>137</v>
      </c>
      <c r="F8" s="84"/>
      <c r="G8" s="98" t="s">
        <v>137</v>
      </c>
      <c r="I8" s="89">
        <v>0.30555555555555602</v>
      </c>
      <c r="J8" s="122">
        <v>0.30902777777777801</v>
      </c>
      <c r="K8" s="98" t="s">
        <v>137</v>
      </c>
      <c r="L8" s="98" t="s">
        <v>137</v>
      </c>
      <c r="M8" s="98" t="s">
        <v>137</v>
      </c>
      <c r="N8" s="98" t="s">
        <v>137</v>
      </c>
      <c r="O8" s="98" t="s">
        <v>137</v>
      </c>
      <c r="P8" s="98" t="s">
        <v>137</v>
      </c>
      <c r="Q8" s="118" t="s">
        <v>195</v>
      </c>
      <c r="R8" s="98" t="s">
        <v>137</v>
      </c>
    </row>
    <row r="9" spans="1:18" x14ac:dyDescent="0.25">
      <c r="A9" s="89">
        <v>0.30902777777777801</v>
      </c>
      <c r="B9" s="89">
        <v>0.3125</v>
      </c>
      <c r="C9" s="98" t="s">
        <v>137</v>
      </c>
      <c r="D9" s="84"/>
      <c r="E9" s="98" t="s">
        <v>137</v>
      </c>
      <c r="F9" s="84"/>
      <c r="G9" s="98" t="s">
        <v>137</v>
      </c>
      <c r="I9" s="89">
        <v>0.30902777777777801</v>
      </c>
      <c r="J9" s="122">
        <v>0.3125</v>
      </c>
      <c r="K9" s="98" t="s">
        <v>137</v>
      </c>
      <c r="L9" s="98" t="s">
        <v>137</v>
      </c>
      <c r="M9" s="98" t="s">
        <v>137</v>
      </c>
      <c r="N9" s="98" t="s">
        <v>137</v>
      </c>
      <c r="O9" s="98" t="s">
        <v>137</v>
      </c>
      <c r="P9" s="98" t="s">
        <v>137</v>
      </c>
      <c r="Q9" s="118" t="s">
        <v>195</v>
      </c>
      <c r="R9" s="98" t="s">
        <v>137</v>
      </c>
    </row>
    <row r="10" spans="1:18" x14ac:dyDescent="0.25">
      <c r="A10" s="89">
        <v>0.3125</v>
      </c>
      <c r="B10" s="89">
        <v>0.31597222222222199</v>
      </c>
      <c r="C10" s="98" t="s">
        <v>137</v>
      </c>
      <c r="D10" s="84"/>
      <c r="E10" s="98" t="s">
        <v>137</v>
      </c>
      <c r="F10" s="84"/>
      <c r="G10" s="98" t="s">
        <v>137</v>
      </c>
      <c r="I10" s="89">
        <v>0.3125</v>
      </c>
      <c r="J10" s="122">
        <v>0.31597222222222199</v>
      </c>
      <c r="K10" s="98" t="s">
        <v>137</v>
      </c>
      <c r="L10" s="98" t="s">
        <v>137</v>
      </c>
      <c r="M10" s="98" t="s">
        <v>137</v>
      </c>
      <c r="N10" s="98" t="s">
        <v>137</v>
      </c>
      <c r="O10" s="98" t="s">
        <v>137</v>
      </c>
      <c r="P10" s="98" t="s">
        <v>137</v>
      </c>
      <c r="Q10" s="118" t="s">
        <v>195</v>
      </c>
      <c r="R10" s="98" t="s">
        <v>137</v>
      </c>
    </row>
    <row r="11" spans="1:18" x14ac:dyDescent="0.25">
      <c r="A11" s="89">
        <v>0.31597222222222199</v>
      </c>
      <c r="B11" s="89">
        <v>0.31944444444444497</v>
      </c>
      <c r="C11" s="98" t="s">
        <v>137</v>
      </c>
      <c r="D11" s="84"/>
      <c r="E11" s="98" t="s">
        <v>137</v>
      </c>
      <c r="F11" s="84"/>
      <c r="G11" s="98" t="s">
        <v>137</v>
      </c>
      <c r="I11" s="89">
        <v>0.31597222222222199</v>
      </c>
      <c r="J11" s="122">
        <v>0.31944444444444497</v>
      </c>
      <c r="K11" s="98" t="s">
        <v>137</v>
      </c>
      <c r="L11" s="98" t="s">
        <v>137</v>
      </c>
      <c r="M11" s="98" t="s">
        <v>137</v>
      </c>
      <c r="N11" s="98" t="s">
        <v>137</v>
      </c>
      <c r="O11" s="98" t="s">
        <v>137</v>
      </c>
      <c r="P11" s="98" t="s">
        <v>137</v>
      </c>
      <c r="Q11" s="118" t="s">
        <v>195</v>
      </c>
      <c r="R11" s="98" t="s">
        <v>137</v>
      </c>
    </row>
    <row r="12" spans="1:18" x14ac:dyDescent="0.25">
      <c r="A12" s="89">
        <v>0.31944444444444497</v>
      </c>
      <c r="B12" s="89">
        <v>0.32291666666666702</v>
      </c>
      <c r="C12" s="98" t="s">
        <v>138</v>
      </c>
      <c r="D12" s="84"/>
      <c r="E12" s="98" t="s">
        <v>138</v>
      </c>
      <c r="F12" s="84"/>
      <c r="G12" s="98" t="s">
        <v>138</v>
      </c>
      <c r="I12" s="89">
        <v>0.31944444444444497</v>
      </c>
      <c r="J12" s="122">
        <v>0.32291666666666702</v>
      </c>
      <c r="K12" s="98" t="s">
        <v>138</v>
      </c>
      <c r="L12" s="98" t="s">
        <v>138</v>
      </c>
      <c r="M12" s="98" t="s">
        <v>138</v>
      </c>
      <c r="N12" s="98" t="s">
        <v>138</v>
      </c>
      <c r="O12" s="98" t="s">
        <v>138</v>
      </c>
      <c r="P12" s="98" t="s">
        <v>138</v>
      </c>
      <c r="Q12" s="118" t="s">
        <v>195</v>
      </c>
      <c r="R12" s="98" t="s">
        <v>138</v>
      </c>
    </row>
    <row r="13" spans="1:18" x14ac:dyDescent="0.25">
      <c r="A13" s="89">
        <v>0.32291666666666702</v>
      </c>
      <c r="B13" s="89">
        <v>0.3263888888888889</v>
      </c>
      <c r="C13" s="98" t="s">
        <v>138</v>
      </c>
      <c r="D13" s="84"/>
      <c r="E13" s="98" t="s">
        <v>138</v>
      </c>
      <c r="F13" s="84"/>
      <c r="G13" s="98" t="s">
        <v>138</v>
      </c>
      <c r="I13" s="89">
        <v>0.32291666666666702</v>
      </c>
      <c r="J13" s="122">
        <v>0.3263888888888889</v>
      </c>
      <c r="K13" s="98" t="s">
        <v>138</v>
      </c>
      <c r="L13" s="98" t="s">
        <v>138</v>
      </c>
      <c r="M13" s="98" t="s">
        <v>138</v>
      </c>
      <c r="N13" s="98" t="s">
        <v>138</v>
      </c>
      <c r="O13" s="98" t="s">
        <v>138</v>
      </c>
      <c r="P13" s="98" t="s">
        <v>138</v>
      </c>
      <c r="Q13" s="118" t="s">
        <v>195</v>
      </c>
      <c r="R13" s="98" t="s">
        <v>138</v>
      </c>
    </row>
    <row r="14" spans="1:18" x14ac:dyDescent="0.25">
      <c r="A14" s="89">
        <v>0.3263888888888889</v>
      </c>
      <c r="B14" s="89">
        <v>0.3298611111111111</v>
      </c>
      <c r="C14" s="108" t="s">
        <v>224</v>
      </c>
      <c r="D14" s="84"/>
      <c r="E14" s="108" t="s">
        <v>224</v>
      </c>
      <c r="F14" s="84"/>
      <c r="G14" s="108" t="s">
        <v>224</v>
      </c>
      <c r="I14" s="89">
        <v>0.3263888888888889</v>
      </c>
      <c r="J14" s="122">
        <v>0.3298611111111111</v>
      </c>
      <c r="K14" s="108" t="s">
        <v>224</v>
      </c>
      <c r="L14" s="108" t="s">
        <v>224</v>
      </c>
      <c r="M14" s="108" t="s">
        <v>224</v>
      </c>
      <c r="N14" s="108" t="s">
        <v>224</v>
      </c>
      <c r="O14" s="108" t="s">
        <v>224</v>
      </c>
      <c r="P14" s="108" t="s">
        <v>224</v>
      </c>
      <c r="Q14" s="118" t="s">
        <v>195</v>
      </c>
      <c r="R14" s="120" t="s">
        <v>210</v>
      </c>
    </row>
    <row r="15" spans="1:18" x14ac:dyDescent="0.25">
      <c r="A15" s="89">
        <v>0.3298611111111111</v>
      </c>
      <c r="B15" s="89">
        <v>0.33333333333333331</v>
      </c>
      <c r="C15" s="108" t="s">
        <v>224</v>
      </c>
      <c r="D15" s="84"/>
      <c r="E15" s="108" t="s">
        <v>224</v>
      </c>
      <c r="F15" s="84"/>
      <c r="G15" s="108" t="s">
        <v>224</v>
      </c>
      <c r="I15" s="89">
        <v>0.3298611111111111</v>
      </c>
      <c r="J15" s="122">
        <v>0.33333333333333331</v>
      </c>
      <c r="K15" s="108" t="s">
        <v>224</v>
      </c>
      <c r="L15" s="108" t="s">
        <v>224</v>
      </c>
      <c r="M15" s="108" t="s">
        <v>224</v>
      </c>
      <c r="N15" s="108" t="s">
        <v>224</v>
      </c>
      <c r="O15" s="108" t="s">
        <v>224</v>
      </c>
      <c r="P15" s="108" t="s">
        <v>224</v>
      </c>
      <c r="Q15" s="118" t="s">
        <v>195</v>
      </c>
      <c r="R15" s="120" t="s">
        <v>210</v>
      </c>
    </row>
    <row r="16" spans="1:18" x14ac:dyDescent="0.25">
      <c r="A16" s="89">
        <v>0.33333333333333331</v>
      </c>
      <c r="B16" s="89">
        <v>0.33680555555555558</v>
      </c>
      <c r="C16" s="108" t="s">
        <v>224</v>
      </c>
      <c r="D16" s="84"/>
      <c r="E16" s="108" t="s">
        <v>224</v>
      </c>
      <c r="F16" s="84"/>
      <c r="G16" s="108" t="s">
        <v>224</v>
      </c>
      <c r="I16" s="89">
        <v>0.33333333333333331</v>
      </c>
      <c r="J16" s="122">
        <v>0.33680555555555558</v>
      </c>
      <c r="K16" s="108" t="s">
        <v>224</v>
      </c>
      <c r="L16" s="108" t="s">
        <v>224</v>
      </c>
      <c r="M16" s="108" t="s">
        <v>224</v>
      </c>
      <c r="N16" s="108" t="s">
        <v>224</v>
      </c>
      <c r="O16" s="108" t="s">
        <v>224</v>
      </c>
      <c r="P16" s="108" t="s">
        <v>224</v>
      </c>
      <c r="Q16" s="118" t="s">
        <v>195</v>
      </c>
      <c r="R16" s="120" t="s">
        <v>210</v>
      </c>
    </row>
    <row r="17" spans="1:18" x14ac:dyDescent="0.25">
      <c r="A17" s="89">
        <v>0.33680555555555558</v>
      </c>
      <c r="B17" s="89">
        <v>0.34027777777777773</v>
      </c>
      <c r="C17" s="108" t="s">
        <v>224</v>
      </c>
      <c r="D17" s="84"/>
      <c r="E17" s="108" t="s">
        <v>224</v>
      </c>
      <c r="F17" s="84"/>
      <c r="G17" s="108" t="s">
        <v>224</v>
      </c>
      <c r="I17" s="89">
        <v>0.33680555555555558</v>
      </c>
      <c r="J17" s="122">
        <v>0.34027777777777773</v>
      </c>
      <c r="K17" s="108" t="s">
        <v>224</v>
      </c>
      <c r="L17" s="108" t="s">
        <v>224</v>
      </c>
      <c r="M17" s="108" t="s">
        <v>224</v>
      </c>
      <c r="N17" s="108" t="s">
        <v>224</v>
      </c>
      <c r="O17" s="108" t="s">
        <v>224</v>
      </c>
      <c r="P17" s="108" t="s">
        <v>224</v>
      </c>
      <c r="Q17" s="118" t="s">
        <v>195</v>
      </c>
      <c r="R17" s="120" t="s">
        <v>210</v>
      </c>
    </row>
    <row r="18" spans="1:18" x14ac:dyDescent="0.25">
      <c r="A18" s="89">
        <v>0.34027777777777801</v>
      </c>
      <c r="B18" s="89">
        <v>0.34375</v>
      </c>
      <c r="C18" s="108" t="s">
        <v>224</v>
      </c>
      <c r="D18" s="84"/>
      <c r="E18" s="108" t="s">
        <v>224</v>
      </c>
      <c r="F18" s="84"/>
      <c r="G18" s="108" t="s">
        <v>224</v>
      </c>
      <c r="I18" s="89">
        <v>0.34027777777777801</v>
      </c>
      <c r="J18" s="122">
        <v>0.34375</v>
      </c>
      <c r="K18" s="108" t="s">
        <v>224</v>
      </c>
      <c r="L18" s="108" t="s">
        <v>224</v>
      </c>
      <c r="M18" s="108" t="s">
        <v>224</v>
      </c>
      <c r="N18" s="108" t="s">
        <v>224</v>
      </c>
      <c r="O18" s="108" t="s">
        <v>224</v>
      </c>
      <c r="P18" s="108" t="s">
        <v>224</v>
      </c>
      <c r="Q18" s="118" t="s">
        <v>195</v>
      </c>
      <c r="R18" s="120" t="s">
        <v>210</v>
      </c>
    </row>
    <row r="19" spans="1:18" x14ac:dyDescent="0.25">
      <c r="A19" s="89">
        <v>0.34375</v>
      </c>
      <c r="B19" s="89">
        <v>0.34722222222222199</v>
      </c>
      <c r="C19" s="108" t="s">
        <v>224</v>
      </c>
      <c r="D19" s="84"/>
      <c r="E19" s="108" t="s">
        <v>224</v>
      </c>
      <c r="F19" s="84"/>
      <c r="G19" s="108" t="s">
        <v>224</v>
      </c>
      <c r="I19" s="89">
        <v>0.34375</v>
      </c>
      <c r="J19" s="122">
        <v>0.34722222222222199</v>
      </c>
      <c r="K19" s="108" t="s">
        <v>224</v>
      </c>
      <c r="L19" s="108" t="s">
        <v>224</v>
      </c>
      <c r="M19" s="108" t="s">
        <v>224</v>
      </c>
      <c r="N19" s="108" t="s">
        <v>224</v>
      </c>
      <c r="O19" s="108" t="s">
        <v>224</v>
      </c>
      <c r="P19" s="108" t="s">
        <v>224</v>
      </c>
      <c r="Q19" s="118" t="s">
        <v>195</v>
      </c>
      <c r="R19" s="120" t="s">
        <v>210</v>
      </c>
    </row>
    <row r="20" spans="1:18" x14ac:dyDescent="0.25">
      <c r="A20" s="89">
        <v>0.34722222222222199</v>
      </c>
      <c r="B20" s="89">
        <v>0.35069444444444398</v>
      </c>
      <c r="C20" s="108" t="s">
        <v>224</v>
      </c>
      <c r="D20" s="84"/>
      <c r="E20" s="108" t="s">
        <v>224</v>
      </c>
      <c r="F20" s="84"/>
      <c r="G20" s="108" t="s">
        <v>224</v>
      </c>
      <c r="I20" s="89">
        <v>0.34722222222222199</v>
      </c>
      <c r="J20" s="122">
        <v>0.35069444444444398</v>
      </c>
      <c r="K20" s="108" t="s">
        <v>224</v>
      </c>
      <c r="L20" s="108" t="s">
        <v>224</v>
      </c>
      <c r="M20" s="108" t="s">
        <v>224</v>
      </c>
      <c r="N20" s="108" t="s">
        <v>224</v>
      </c>
      <c r="O20" s="108" t="s">
        <v>224</v>
      </c>
      <c r="P20" s="108" t="s">
        <v>224</v>
      </c>
      <c r="Q20" s="118" t="s">
        <v>195</v>
      </c>
      <c r="R20" s="120" t="s">
        <v>210</v>
      </c>
    </row>
    <row r="21" spans="1:18" x14ac:dyDescent="0.25">
      <c r="A21" s="89">
        <v>0.35069444444444398</v>
      </c>
      <c r="B21" s="89">
        <v>0.35416666666666702</v>
      </c>
      <c r="C21" s="108" t="s">
        <v>224</v>
      </c>
      <c r="D21" s="84"/>
      <c r="E21" s="108" t="s">
        <v>224</v>
      </c>
      <c r="F21" s="84"/>
      <c r="G21" s="108" t="s">
        <v>224</v>
      </c>
      <c r="I21" s="89">
        <v>0.35069444444444398</v>
      </c>
      <c r="J21" s="122">
        <v>0.35416666666666702</v>
      </c>
      <c r="K21" s="108" t="s">
        <v>224</v>
      </c>
      <c r="L21" s="108" t="s">
        <v>224</v>
      </c>
      <c r="M21" s="108" t="s">
        <v>224</v>
      </c>
      <c r="N21" s="108" t="s">
        <v>224</v>
      </c>
      <c r="O21" s="108" t="s">
        <v>224</v>
      </c>
      <c r="P21" s="108" t="s">
        <v>224</v>
      </c>
      <c r="Q21" s="118" t="s">
        <v>195</v>
      </c>
      <c r="R21" s="120" t="s">
        <v>210</v>
      </c>
    </row>
    <row r="22" spans="1:18" x14ac:dyDescent="0.25">
      <c r="A22" s="89">
        <v>0.35416666666666702</v>
      </c>
      <c r="B22" s="89">
        <v>0.35763888888888901</v>
      </c>
      <c r="C22" s="108" t="s">
        <v>224</v>
      </c>
      <c r="D22" s="84"/>
      <c r="E22" s="108" t="s">
        <v>224</v>
      </c>
      <c r="F22" s="84"/>
      <c r="G22" s="108" t="s">
        <v>224</v>
      </c>
      <c r="I22" s="89">
        <v>0.35416666666666702</v>
      </c>
      <c r="J22" s="122">
        <v>0.35763888888888901</v>
      </c>
      <c r="K22" s="108" t="s">
        <v>224</v>
      </c>
      <c r="L22" s="108" t="s">
        <v>224</v>
      </c>
      <c r="M22" s="108" t="s">
        <v>224</v>
      </c>
      <c r="N22" s="108" t="s">
        <v>224</v>
      </c>
      <c r="O22" s="108" t="s">
        <v>224</v>
      </c>
      <c r="P22" s="108" t="s">
        <v>224</v>
      </c>
      <c r="Q22" s="118" t="s">
        <v>195</v>
      </c>
      <c r="R22" s="120" t="s">
        <v>210</v>
      </c>
    </row>
    <row r="23" spans="1:18" x14ac:dyDescent="0.25">
      <c r="A23" s="89">
        <v>0.35763888888888901</v>
      </c>
      <c r="B23" s="89">
        <v>0.3611111111111111</v>
      </c>
      <c r="C23" s="108" t="s">
        <v>224</v>
      </c>
      <c r="D23" s="84"/>
      <c r="E23" s="108" t="s">
        <v>224</v>
      </c>
      <c r="F23" s="84"/>
      <c r="G23" s="108" t="s">
        <v>224</v>
      </c>
      <c r="I23" s="89">
        <v>0.35763888888888901</v>
      </c>
      <c r="J23" s="122">
        <v>0.3611111111111111</v>
      </c>
      <c r="K23" s="108" t="s">
        <v>224</v>
      </c>
      <c r="L23" s="108" t="s">
        <v>224</v>
      </c>
      <c r="M23" s="108" t="s">
        <v>224</v>
      </c>
      <c r="N23" s="108" t="s">
        <v>224</v>
      </c>
      <c r="O23" s="108" t="s">
        <v>224</v>
      </c>
      <c r="P23" s="108" t="s">
        <v>224</v>
      </c>
      <c r="Q23" s="118" t="s">
        <v>195</v>
      </c>
      <c r="R23" s="120" t="s">
        <v>210</v>
      </c>
    </row>
    <row r="24" spans="1:18" x14ac:dyDescent="0.25">
      <c r="A24" s="89">
        <v>0.3611111111111111</v>
      </c>
      <c r="B24" s="89">
        <v>0.36458333333333298</v>
      </c>
      <c r="C24" s="111" t="s">
        <v>166</v>
      </c>
      <c r="D24" s="84"/>
      <c r="E24" s="92" t="s">
        <v>143</v>
      </c>
      <c r="F24" s="84"/>
      <c r="G24" s="99" t="s">
        <v>158</v>
      </c>
      <c r="I24" s="89">
        <v>0.3611111111111111</v>
      </c>
      <c r="J24" s="122">
        <v>0.36458333333333298</v>
      </c>
      <c r="K24" s="118" t="s">
        <v>195</v>
      </c>
      <c r="L24" s="111" t="s">
        <v>166</v>
      </c>
      <c r="M24" s="118" t="s">
        <v>195</v>
      </c>
      <c r="N24" s="118" t="s">
        <v>195</v>
      </c>
      <c r="O24" s="99" t="s">
        <v>158</v>
      </c>
      <c r="P24" s="99" t="s">
        <v>158</v>
      </c>
      <c r="Q24" s="114" t="s">
        <v>241</v>
      </c>
      <c r="R24" s="120" t="s">
        <v>205</v>
      </c>
    </row>
    <row r="25" spans="1:18" x14ac:dyDescent="0.25">
      <c r="A25" s="89">
        <v>0.36458333333333298</v>
      </c>
      <c r="B25" s="89">
        <v>0.36805555555555558</v>
      </c>
      <c r="C25" s="111" t="s">
        <v>166</v>
      </c>
      <c r="D25" s="84"/>
      <c r="E25" s="92" t="s">
        <v>143</v>
      </c>
      <c r="F25" s="84"/>
      <c r="G25" s="99" t="s">
        <v>158</v>
      </c>
      <c r="I25" s="89">
        <v>0.36458333333333298</v>
      </c>
      <c r="J25" s="122">
        <v>0.36805555555555558</v>
      </c>
      <c r="K25" s="118" t="s">
        <v>195</v>
      </c>
      <c r="L25" s="111" t="s">
        <v>166</v>
      </c>
      <c r="M25" s="118" t="s">
        <v>195</v>
      </c>
      <c r="N25" s="118" t="s">
        <v>195</v>
      </c>
      <c r="O25" s="99" t="s">
        <v>158</v>
      </c>
      <c r="P25" s="99" t="s">
        <v>158</v>
      </c>
      <c r="Q25" s="114" t="s">
        <v>241</v>
      </c>
      <c r="R25" s="120" t="s">
        <v>205</v>
      </c>
    </row>
    <row r="26" spans="1:18" x14ac:dyDescent="0.25">
      <c r="A26" s="89">
        <v>0.36805555555555558</v>
      </c>
      <c r="B26" s="89">
        <v>0.37152777777777773</v>
      </c>
      <c r="C26" s="111" t="s">
        <v>166</v>
      </c>
      <c r="D26" s="84"/>
      <c r="E26" s="92" t="s">
        <v>143</v>
      </c>
      <c r="F26" s="84"/>
      <c r="G26" s="99" t="s">
        <v>158</v>
      </c>
      <c r="I26" s="89">
        <v>0.36805555555555558</v>
      </c>
      <c r="J26" s="122">
        <v>0.37152777777777773</v>
      </c>
      <c r="K26" s="118" t="s">
        <v>195</v>
      </c>
      <c r="L26" s="111" t="s">
        <v>166</v>
      </c>
      <c r="M26" s="118" t="s">
        <v>195</v>
      </c>
      <c r="N26" s="118" t="s">
        <v>195</v>
      </c>
      <c r="O26" s="99" t="s">
        <v>158</v>
      </c>
      <c r="P26" s="99" t="s">
        <v>158</v>
      </c>
      <c r="Q26" s="114" t="s">
        <v>241</v>
      </c>
      <c r="R26" s="120" t="s">
        <v>205</v>
      </c>
    </row>
    <row r="27" spans="1:18" x14ac:dyDescent="0.25">
      <c r="A27" s="89">
        <v>0.37152777777777773</v>
      </c>
      <c r="B27" s="89">
        <v>0.375</v>
      </c>
      <c r="C27" s="111" t="s">
        <v>166</v>
      </c>
      <c r="D27" s="84"/>
      <c r="E27" s="92" t="s">
        <v>143</v>
      </c>
      <c r="F27" s="84"/>
      <c r="G27" s="99" t="s">
        <v>158</v>
      </c>
      <c r="I27" s="89">
        <v>0.37152777777777773</v>
      </c>
      <c r="J27" s="122">
        <v>0.375</v>
      </c>
      <c r="K27" s="118" t="s">
        <v>195</v>
      </c>
      <c r="L27" s="111" t="s">
        <v>166</v>
      </c>
      <c r="M27" s="118" t="s">
        <v>195</v>
      </c>
      <c r="N27" s="118" t="s">
        <v>195</v>
      </c>
      <c r="O27" s="99" t="s">
        <v>158</v>
      </c>
      <c r="P27" s="99" t="s">
        <v>158</v>
      </c>
      <c r="Q27" s="114" t="s">
        <v>241</v>
      </c>
      <c r="R27" s="120" t="s">
        <v>205</v>
      </c>
    </row>
    <row r="28" spans="1:18" x14ac:dyDescent="0.25">
      <c r="A28" s="89">
        <v>0.375</v>
      </c>
      <c r="B28" s="89">
        <v>0.37847222222222199</v>
      </c>
      <c r="C28" s="111" t="s">
        <v>166</v>
      </c>
      <c r="D28" s="84"/>
      <c r="E28" s="92" t="s">
        <v>143</v>
      </c>
      <c r="F28" s="84"/>
      <c r="G28" s="99" t="s">
        <v>158</v>
      </c>
      <c r="I28" s="89">
        <v>0.375</v>
      </c>
      <c r="J28" s="122">
        <v>0.37847222222222199</v>
      </c>
      <c r="K28" s="118" t="s">
        <v>195</v>
      </c>
      <c r="L28" s="111" t="s">
        <v>166</v>
      </c>
      <c r="M28" s="118" t="s">
        <v>195</v>
      </c>
      <c r="N28" s="118" t="s">
        <v>195</v>
      </c>
      <c r="O28" s="99" t="s">
        <v>158</v>
      </c>
      <c r="P28" s="99" t="s">
        <v>158</v>
      </c>
      <c r="Q28" s="114" t="s">
        <v>241</v>
      </c>
      <c r="R28" s="120" t="s">
        <v>205</v>
      </c>
    </row>
    <row r="29" spans="1:18" x14ac:dyDescent="0.25">
      <c r="A29" s="89">
        <v>0.37847222222222199</v>
      </c>
      <c r="B29" s="89">
        <v>0.38194444444444398</v>
      </c>
      <c r="C29" s="111" t="s">
        <v>166</v>
      </c>
      <c r="D29" s="84"/>
      <c r="E29" s="92" t="s">
        <v>143</v>
      </c>
      <c r="F29" s="84"/>
      <c r="G29" s="99" t="s">
        <v>158</v>
      </c>
      <c r="I29" s="89">
        <v>0.37847222222222199</v>
      </c>
      <c r="J29" s="122">
        <v>0.38194444444444398</v>
      </c>
      <c r="K29" s="118" t="s">
        <v>195</v>
      </c>
      <c r="L29" s="111" t="s">
        <v>166</v>
      </c>
      <c r="M29" s="118" t="s">
        <v>195</v>
      </c>
      <c r="N29" s="118" t="s">
        <v>195</v>
      </c>
      <c r="O29" s="99" t="s">
        <v>158</v>
      </c>
      <c r="P29" s="99" t="s">
        <v>158</v>
      </c>
      <c r="Q29" s="114" t="s">
        <v>241</v>
      </c>
      <c r="R29" s="120" t="s">
        <v>205</v>
      </c>
    </row>
    <row r="30" spans="1:18" x14ac:dyDescent="0.25">
      <c r="A30" s="89">
        <v>0.38194444444444398</v>
      </c>
      <c r="B30" s="89">
        <v>0.38541666666666702</v>
      </c>
      <c r="C30" s="111" t="s">
        <v>166</v>
      </c>
      <c r="D30" s="84"/>
      <c r="E30" s="92" t="s">
        <v>143</v>
      </c>
      <c r="F30" s="84"/>
      <c r="G30" s="99" t="s">
        <v>158</v>
      </c>
      <c r="I30" s="89">
        <v>0.38194444444444398</v>
      </c>
      <c r="J30" s="122">
        <v>0.38541666666666702</v>
      </c>
      <c r="K30" s="118" t="s">
        <v>195</v>
      </c>
      <c r="L30" s="111" t="s">
        <v>166</v>
      </c>
      <c r="M30" s="118" t="s">
        <v>195</v>
      </c>
      <c r="N30" s="118" t="s">
        <v>195</v>
      </c>
      <c r="O30" s="99" t="s">
        <v>158</v>
      </c>
      <c r="P30" s="99" t="s">
        <v>158</v>
      </c>
      <c r="Q30" s="114" t="s">
        <v>241</v>
      </c>
      <c r="R30" s="120" t="s">
        <v>219</v>
      </c>
    </row>
    <row r="31" spans="1:18" x14ac:dyDescent="0.25">
      <c r="A31" s="89">
        <v>0.38541666666666702</v>
      </c>
      <c r="B31" s="89">
        <v>0.38888888888888901</v>
      </c>
      <c r="C31" s="111" t="s">
        <v>166</v>
      </c>
      <c r="D31" s="84"/>
      <c r="E31" s="92" t="s">
        <v>143</v>
      </c>
      <c r="F31" s="84"/>
      <c r="G31" s="99" t="s">
        <v>158</v>
      </c>
      <c r="I31" s="89">
        <v>0.38541666666666702</v>
      </c>
      <c r="J31" s="122">
        <v>0.38888888888888901</v>
      </c>
      <c r="K31" s="118" t="s">
        <v>195</v>
      </c>
      <c r="L31" s="111" t="s">
        <v>166</v>
      </c>
      <c r="M31" s="118" t="s">
        <v>195</v>
      </c>
      <c r="N31" s="118" t="s">
        <v>195</v>
      </c>
      <c r="O31" s="99" t="s">
        <v>158</v>
      </c>
      <c r="P31" s="99" t="s">
        <v>158</v>
      </c>
      <c r="Q31" s="114" t="s">
        <v>241</v>
      </c>
      <c r="R31" s="120" t="s">
        <v>219</v>
      </c>
    </row>
    <row r="32" spans="1:18" x14ac:dyDescent="0.25">
      <c r="A32" s="89">
        <v>0.38888888888888901</v>
      </c>
      <c r="B32" s="89">
        <v>0.39236111111111099</v>
      </c>
      <c r="C32" s="111" t="s">
        <v>166</v>
      </c>
      <c r="D32" s="84"/>
      <c r="E32" s="92" t="s">
        <v>143</v>
      </c>
      <c r="F32" s="84"/>
      <c r="G32" s="99" t="s">
        <v>158</v>
      </c>
      <c r="I32" s="89">
        <v>0.38888888888888901</v>
      </c>
      <c r="J32" s="122">
        <v>0.39236111111111099</v>
      </c>
      <c r="K32" s="118" t="s">
        <v>195</v>
      </c>
      <c r="L32" s="111" t="s">
        <v>166</v>
      </c>
      <c r="M32" s="118" t="s">
        <v>195</v>
      </c>
      <c r="N32" s="118" t="s">
        <v>195</v>
      </c>
      <c r="O32" s="99" t="s">
        <v>158</v>
      </c>
      <c r="P32" s="99" t="s">
        <v>158</v>
      </c>
      <c r="Q32" s="114" t="s">
        <v>241</v>
      </c>
      <c r="R32" s="120" t="s">
        <v>219</v>
      </c>
    </row>
    <row r="33" spans="1:18" x14ac:dyDescent="0.25">
      <c r="A33" s="89">
        <v>0.39236111111111099</v>
      </c>
      <c r="B33" s="89">
        <v>0.39583333333333298</v>
      </c>
      <c r="C33" s="109" t="s">
        <v>139</v>
      </c>
      <c r="D33" s="84"/>
      <c r="E33" s="92" t="s">
        <v>143</v>
      </c>
      <c r="F33" s="84"/>
      <c r="G33" s="109" t="s">
        <v>139</v>
      </c>
      <c r="I33" s="89">
        <v>0.39236111111111099</v>
      </c>
      <c r="J33" s="122">
        <v>0.39583333333333298</v>
      </c>
      <c r="K33" s="118" t="s">
        <v>195</v>
      </c>
      <c r="L33" s="109" t="s">
        <v>139</v>
      </c>
      <c r="M33" s="118" t="s">
        <v>195</v>
      </c>
      <c r="N33" s="118" t="s">
        <v>195</v>
      </c>
      <c r="O33" s="118" t="s">
        <v>195</v>
      </c>
      <c r="P33" s="109" t="s">
        <v>139</v>
      </c>
      <c r="Q33" s="114" t="s">
        <v>241</v>
      </c>
      <c r="R33" s="120" t="s">
        <v>219</v>
      </c>
    </row>
    <row r="34" spans="1:18" x14ac:dyDescent="0.25">
      <c r="A34" s="89">
        <v>0.39583333333333298</v>
      </c>
      <c r="B34" s="89">
        <v>0.39930555555555558</v>
      </c>
      <c r="C34" s="109" t="s">
        <v>139</v>
      </c>
      <c r="D34" s="84"/>
      <c r="E34" s="92" t="s">
        <v>143</v>
      </c>
      <c r="F34" s="84"/>
      <c r="G34" s="109" t="s">
        <v>139</v>
      </c>
      <c r="I34" s="89">
        <v>0.39583333333333298</v>
      </c>
      <c r="J34" s="122">
        <v>0.39930555555555558</v>
      </c>
      <c r="K34" s="118" t="s">
        <v>195</v>
      </c>
      <c r="L34" s="109" t="s">
        <v>139</v>
      </c>
      <c r="M34" s="118" t="s">
        <v>195</v>
      </c>
      <c r="N34" s="118" t="s">
        <v>195</v>
      </c>
      <c r="O34" s="118" t="s">
        <v>195</v>
      </c>
      <c r="P34" s="109" t="s">
        <v>139</v>
      </c>
      <c r="Q34" s="114" t="s">
        <v>241</v>
      </c>
      <c r="R34" s="120" t="s">
        <v>219</v>
      </c>
    </row>
    <row r="35" spans="1:18" x14ac:dyDescent="0.25">
      <c r="A35" s="89">
        <v>0.39930555555555558</v>
      </c>
      <c r="B35" s="89">
        <v>0.40277777777777801</v>
      </c>
      <c r="C35" s="99" t="s">
        <v>158</v>
      </c>
      <c r="D35" s="84"/>
      <c r="E35" s="109" t="s">
        <v>139</v>
      </c>
      <c r="F35" s="84"/>
      <c r="G35" s="92" t="s">
        <v>143</v>
      </c>
      <c r="I35" s="89">
        <v>0.39930555555555558</v>
      </c>
      <c r="J35" s="122">
        <v>0.40277777777777801</v>
      </c>
      <c r="K35" s="99" t="s">
        <v>158</v>
      </c>
      <c r="L35" s="99" t="s">
        <v>158</v>
      </c>
      <c r="M35" s="118" t="s">
        <v>195</v>
      </c>
      <c r="N35" s="109" t="s">
        <v>139</v>
      </c>
      <c r="O35" s="118" t="s">
        <v>195</v>
      </c>
      <c r="P35" s="118" t="s">
        <v>195</v>
      </c>
      <c r="Q35" s="114" t="s">
        <v>212</v>
      </c>
      <c r="R35" s="120" t="s">
        <v>219</v>
      </c>
    </row>
    <row r="36" spans="1:18" x14ac:dyDescent="0.25">
      <c r="A36" s="89">
        <v>0.40277777777777801</v>
      </c>
      <c r="B36" s="89">
        <v>0.40625</v>
      </c>
      <c r="C36" s="99" t="s">
        <v>158</v>
      </c>
      <c r="D36" s="84"/>
      <c r="E36" s="109" t="s">
        <v>139</v>
      </c>
      <c r="F36" s="84"/>
      <c r="G36" s="92" t="s">
        <v>143</v>
      </c>
      <c r="I36" s="89">
        <v>0.40277777777777801</v>
      </c>
      <c r="J36" s="122">
        <v>0.40625</v>
      </c>
      <c r="K36" s="99" t="s">
        <v>158</v>
      </c>
      <c r="L36" s="99" t="s">
        <v>158</v>
      </c>
      <c r="M36" s="118" t="s">
        <v>195</v>
      </c>
      <c r="N36" s="109" t="s">
        <v>139</v>
      </c>
      <c r="O36" s="118" t="s">
        <v>195</v>
      </c>
      <c r="P36" s="118" t="s">
        <v>195</v>
      </c>
      <c r="Q36" s="114" t="s">
        <v>212</v>
      </c>
      <c r="R36" s="120" t="s">
        <v>219</v>
      </c>
    </row>
    <row r="37" spans="1:18" x14ac:dyDescent="0.25">
      <c r="A37" s="89">
        <v>0.40625</v>
      </c>
      <c r="B37" s="89">
        <v>0.40972222222222199</v>
      </c>
      <c r="C37" s="99" t="s">
        <v>158</v>
      </c>
      <c r="D37" s="84"/>
      <c r="E37" s="111" t="s">
        <v>166</v>
      </c>
      <c r="F37" s="84"/>
      <c r="G37" s="92" t="s">
        <v>143</v>
      </c>
      <c r="I37" s="89">
        <v>0.40625</v>
      </c>
      <c r="J37" s="122">
        <v>0.40972222222222199</v>
      </c>
      <c r="K37" s="99" t="s">
        <v>158</v>
      </c>
      <c r="L37" s="99" t="s">
        <v>158</v>
      </c>
      <c r="M37" s="118" t="s">
        <v>195</v>
      </c>
      <c r="N37" s="111" t="s">
        <v>166</v>
      </c>
      <c r="O37" s="118" t="s">
        <v>195</v>
      </c>
      <c r="P37" s="118" t="s">
        <v>195</v>
      </c>
      <c r="Q37" s="114" t="s">
        <v>212</v>
      </c>
      <c r="R37" s="120" t="s">
        <v>219</v>
      </c>
    </row>
    <row r="38" spans="1:18" x14ac:dyDescent="0.25">
      <c r="A38" s="89">
        <v>0.40972222222222199</v>
      </c>
      <c r="B38" s="89">
        <v>0.41319444444444398</v>
      </c>
      <c r="C38" s="99" t="s">
        <v>158</v>
      </c>
      <c r="D38" s="84"/>
      <c r="E38" s="111" t="s">
        <v>166</v>
      </c>
      <c r="F38" s="84"/>
      <c r="G38" s="92" t="s">
        <v>143</v>
      </c>
      <c r="I38" s="89">
        <v>0.40972222222222199</v>
      </c>
      <c r="J38" s="122">
        <v>0.41319444444444398</v>
      </c>
      <c r="K38" s="99" t="s">
        <v>158</v>
      </c>
      <c r="L38" s="99" t="s">
        <v>158</v>
      </c>
      <c r="M38" s="118" t="s">
        <v>195</v>
      </c>
      <c r="N38" s="111" t="s">
        <v>166</v>
      </c>
      <c r="O38" s="118" t="s">
        <v>195</v>
      </c>
      <c r="P38" s="118" t="s">
        <v>195</v>
      </c>
      <c r="Q38" s="114" t="s">
        <v>212</v>
      </c>
      <c r="R38" s="120" t="s">
        <v>219</v>
      </c>
    </row>
    <row r="39" spans="1:18" x14ac:dyDescent="0.25">
      <c r="A39" s="89">
        <v>0.41319444444444398</v>
      </c>
      <c r="B39" s="89">
        <v>0.41666666666666602</v>
      </c>
      <c r="C39" s="99" t="s">
        <v>158</v>
      </c>
      <c r="D39" s="84"/>
      <c r="E39" s="111" t="s">
        <v>166</v>
      </c>
      <c r="F39" s="84"/>
      <c r="G39" s="92" t="s">
        <v>143</v>
      </c>
      <c r="I39" s="89">
        <v>0.41319444444444398</v>
      </c>
      <c r="J39" s="122">
        <v>0.41666666666666602</v>
      </c>
      <c r="K39" s="99" t="s">
        <v>158</v>
      </c>
      <c r="L39" s="99" t="s">
        <v>158</v>
      </c>
      <c r="M39" s="118" t="s">
        <v>195</v>
      </c>
      <c r="N39" s="111" t="s">
        <v>166</v>
      </c>
      <c r="O39" s="118" t="s">
        <v>195</v>
      </c>
      <c r="P39" s="118" t="s">
        <v>195</v>
      </c>
      <c r="Q39" s="114" t="s">
        <v>212</v>
      </c>
      <c r="R39" s="120" t="s">
        <v>219</v>
      </c>
    </row>
    <row r="40" spans="1:18" x14ac:dyDescent="0.25">
      <c r="A40" s="89">
        <v>0.41666666666666602</v>
      </c>
      <c r="B40" s="89">
        <v>0.42013888888888901</v>
      </c>
      <c r="C40" s="99" t="s">
        <v>158</v>
      </c>
      <c r="D40" s="84"/>
      <c r="E40" s="111" t="s">
        <v>166</v>
      </c>
      <c r="F40" s="84"/>
      <c r="G40" s="92" t="s">
        <v>143</v>
      </c>
      <c r="I40" s="89">
        <v>0.41666666666666602</v>
      </c>
      <c r="J40" s="122">
        <v>0.42013888888888901</v>
      </c>
      <c r="K40" s="99" t="s">
        <v>158</v>
      </c>
      <c r="L40" s="99" t="s">
        <v>158</v>
      </c>
      <c r="M40" s="118" t="s">
        <v>195</v>
      </c>
      <c r="N40" s="111" t="s">
        <v>166</v>
      </c>
      <c r="O40" s="118" t="s">
        <v>195</v>
      </c>
      <c r="P40" s="118" t="s">
        <v>195</v>
      </c>
      <c r="Q40" s="114" t="s">
        <v>212</v>
      </c>
      <c r="R40" s="120" t="s">
        <v>219</v>
      </c>
    </row>
    <row r="41" spans="1:18" x14ac:dyDescent="0.25">
      <c r="A41" s="89">
        <v>0.42013888888888901</v>
      </c>
      <c r="B41" s="89">
        <v>0.42361111111111099</v>
      </c>
      <c r="C41" s="99" t="s">
        <v>158</v>
      </c>
      <c r="D41" s="84"/>
      <c r="E41" s="111" t="s">
        <v>166</v>
      </c>
      <c r="F41" s="84"/>
      <c r="G41" s="92" t="s">
        <v>143</v>
      </c>
      <c r="I41" s="89">
        <v>0.42013888888888901</v>
      </c>
      <c r="J41" s="122">
        <v>0.42361111111111099</v>
      </c>
      <c r="K41" s="99" t="s">
        <v>158</v>
      </c>
      <c r="L41" s="99" t="s">
        <v>158</v>
      </c>
      <c r="M41" s="118" t="s">
        <v>195</v>
      </c>
      <c r="N41" s="111" t="s">
        <v>166</v>
      </c>
      <c r="O41" s="118" t="s">
        <v>195</v>
      </c>
      <c r="P41" s="118" t="s">
        <v>195</v>
      </c>
      <c r="Q41" s="114" t="s">
        <v>212</v>
      </c>
      <c r="R41" s="120" t="s">
        <v>219</v>
      </c>
    </row>
    <row r="42" spans="1:18" x14ac:dyDescent="0.25">
      <c r="A42" s="89">
        <v>0.42361111111111099</v>
      </c>
      <c r="B42" s="89">
        <v>0.42708333333333331</v>
      </c>
      <c r="C42" s="99" t="s">
        <v>158</v>
      </c>
      <c r="D42" s="84"/>
      <c r="E42" s="111" t="s">
        <v>166</v>
      </c>
      <c r="F42" s="84"/>
      <c r="G42" s="92" t="s">
        <v>143</v>
      </c>
      <c r="I42" s="89">
        <v>0.42361111111111099</v>
      </c>
      <c r="J42" s="122">
        <v>0.42708333333333331</v>
      </c>
      <c r="K42" s="99" t="s">
        <v>158</v>
      </c>
      <c r="L42" s="99" t="s">
        <v>158</v>
      </c>
      <c r="M42" s="118" t="s">
        <v>195</v>
      </c>
      <c r="N42" s="111" t="s">
        <v>166</v>
      </c>
      <c r="O42" s="118" t="s">
        <v>195</v>
      </c>
      <c r="P42" s="118" t="s">
        <v>195</v>
      </c>
      <c r="Q42" s="114" t="s">
        <v>212</v>
      </c>
      <c r="R42" s="118" t="s">
        <v>195</v>
      </c>
    </row>
    <row r="43" spans="1:18" x14ac:dyDescent="0.25">
      <c r="A43" s="89">
        <v>0.4291666666666667</v>
      </c>
      <c r="B43" s="89">
        <v>0.43055555555555503</v>
      </c>
      <c r="C43" s="99" t="s">
        <v>158</v>
      </c>
      <c r="D43" s="84"/>
      <c r="E43" s="111" t="s">
        <v>166</v>
      </c>
      <c r="F43" s="84"/>
      <c r="G43" s="92" t="s">
        <v>143</v>
      </c>
      <c r="I43" s="89">
        <v>0.4291666666666667</v>
      </c>
      <c r="J43" s="122">
        <v>0.43055555555555503</v>
      </c>
      <c r="K43" s="99" t="s">
        <v>158</v>
      </c>
      <c r="L43" s="99" t="s">
        <v>158</v>
      </c>
      <c r="M43" s="118" t="s">
        <v>195</v>
      </c>
      <c r="N43" s="111" t="s">
        <v>166</v>
      </c>
      <c r="O43" s="118" t="s">
        <v>195</v>
      </c>
      <c r="P43" s="118" t="s">
        <v>195</v>
      </c>
      <c r="Q43" s="114" t="s">
        <v>212</v>
      </c>
      <c r="R43" s="118" t="s">
        <v>195</v>
      </c>
    </row>
    <row r="44" spans="1:18" x14ac:dyDescent="0.25">
      <c r="A44" s="89">
        <v>0.43055555555555503</v>
      </c>
      <c r="B44" s="89">
        <v>0.43402777777777701</v>
      </c>
      <c r="C44" s="96" t="s">
        <v>284</v>
      </c>
      <c r="D44" s="84"/>
      <c r="E44" s="111" t="s">
        <v>166</v>
      </c>
      <c r="F44" s="84"/>
      <c r="G44" s="92" t="s">
        <v>143</v>
      </c>
      <c r="I44" s="89">
        <v>0.43055555555555503</v>
      </c>
      <c r="J44" s="122">
        <v>0.43402777777777701</v>
      </c>
      <c r="K44" s="96" t="s">
        <v>284</v>
      </c>
      <c r="L44" s="99" t="s">
        <v>244</v>
      </c>
      <c r="M44" s="118" t="s">
        <v>195</v>
      </c>
      <c r="N44" s="111" t="s">
        <v>166</v>
      </c>
      <c r="O44" s="118" t="s">
        <v>195</v>
      </c>
      <c r="P44" s="118" t="s">
        <v>195</v>
      </c>
      <c r="Q44" s="114" t="s">
        <v>212</v>
      </c>
      <c r="R44" s="118" t="s">
        <v>195</v>
      </c>
    </row>
    <row r="45" spans="1:18" x14ac:dyDescent="0.25">
      <c r="A45" s="89">
        <v>0.43402777777777701</v>
      </c>
      <c r="B45" s="89">
        <v>0.4375</v>
      </c>
      <c r="C45" s="96" t="s">
        <v>284</v>
      </c>
      <c r="D45" s="84"/>
      <c r="E45" s="111" t="s">
        <v>166</v>
      </c>
      <c r="F45" s="84"/>
      <c r="G45" s="92" t="s">
        <v>143</v>
      </c>
      <c r="I45" s="89">
        <v>0.43402777777777701</v>
      </c>
      <c r="J45" s="122">
        <v>0.4375</v>
      </c>
      <c r="K45" s="96" t="s">
        <v>284</v>
      </c>
      <c r="L45" s="99" t="s">
        <v>244</v>
      </c>
      <c r="M45" s="118" t="s">
        <v>195</v>
      </c>
      <c r="N45" s="111" t="s">
        <v>166</v>
      </c>
      <c r="O45" s="118" t="s">
        <v>195</v>
      </c>
      <c r="P45" s="118" t="s">
        <v>195</v>
      </c>
      <c r="Q45" s="114" t="s">
        <v>212</v>
      </c>
      <c r="R45" s="118" t="s">
        <v>195</v>
      </c>
    </row>
    <row r="46" spans="1:18" x14ac:dyDescent="0.25">
      <c r="A46" s="89">
        <v>0.4375</v>
      </c>
      <c r="B46" s="89">
        <v>0.44097222222222199</v>
      </c>
      <c r="C46" s="96" t="s">
        <v>284</v>
      </c>
      <c r="D46" s="84"/>
      <c r="E46" s="99" t="s">
        <v>158</v>
      </c>
      <c r="F46" s="84"/>
      <c r="G46" s="96" t="s">
        <v>284</v>
      </c>
      <c r="I46" s="89">
        <v>0.4375</v>
      </c>
      <c r="J46" s="122">
        <v>0.44097222222222199</v>
      </c>
      <c r="K46" s="96" t="s">
        <v>284</v>
      </c>
      <c r="L46" s="99" t="s">
        <v>244</v>
      </c>
      <c r="M46" s="99" t="s">
        <v>158</v>
      </c>
      <c r="N46" s="99" t="s">
        <v>158</v>
      </c>
      <c r="O46" s="96" t="s">
        <v>284</v>
      </c>
      <c r="P46" s="99" t="s">
        <v>244</v>
      </c>
      <c r="Q46" s="118" t="s">
        <v>195</v>
      </c>
      <c r="R46" s="118" t="s">
        <v>195</v>
      </c>
    </row>
    <row r="47" spans="1:18" x14ac:dyDescent="0.25">
      <c r="A47" s="89">
        <v>0.44097222222222199</v>
      </c>
      <c r="B47" s="89">
        <v>0.44444444444444398</v>
      </c>
      <c r="C47" s="96" t="s">
        <v>284</v>
      </c>
      <c r="D47" s="84"/>
      <c r="E47" s="99" t="s">
        <v>158</v>
      </c>
      <c r="F47" s="84"/>
      <c r="G47" s="96" t="s">
        <v>284</v>
      </c>
      <c r="I47" s="89">
        <v>0.44097222222222199</v>
      </c>
      <c r="J47" s="122">
        <v>0.44444444444444398</v>
      </c>
      <c r="K47" s="96" t="s">
        <v>284</v>
      </c>
      <c r="L47" s="99" t="s">
        <v>244</v>
      </c>
      <c r="M47" s="99" t="s">
        <v>158</v>
      </c>
      <c r="N47" s="99" t="s">
        <v>158</v>
      </c>
      <c r="O47" s="96" t="s">
        <v>284</v>
      </c>
      <c r="P47" s="99" t="s">
        <v>244</v>
      </c>
      <c r="Q47" s="118" t="s">
        <v>195</v>
      </c>
      <c r="R47" s="118" t="s">
        <v>195</v>
      </c>
    </row>
    <row r="48" spans="1:18" x14ac:dyDescent="0.25">
      <c r="A48" s="89">
        <v>0.44444444444444398</v>
      </c>
      <c r="B48" s="89">
        <v>0.44791666666666602</v>
      </c>
      <c r="C48" s="96" t="s">
        <v>284</v>
      </c>
      <c r="D48" s="84"/>
      <c r="E48" s="99" t="s">
        <v>158</v>
      </c>
      <c r="F48" s="84"/>
      <c r="G48" s="96" t="s">
        <v>284</v>
      </c>
      <c r="I48" s="89">
        <v>0.44444444444444398</v>
      </c>
      <c r="J48" s="122">
        <v>0.44791666666666602</v>
      </c>
      <c r="K48" s="96" t="s">
        <v>284</v>
      </c>
      <c r="L48" s="99" t="s">
        <v>244</v>
      </c>
      <c r="M48" s="99" t="s">
        <v>158</v>
      </c>
      <c r="N48" s="99" t="s">
        <v>158</v>
      </c>
      <c r="O48" s="96" t="s">
        <v>284</v>
      </c>
      <c r="P48" s="99" t="s">
        <v>244</v>
      </c>
      <c r="Q48" s="118" t="s">
        <v>195</v>
      </c>
      <c r="R48" s="118" t="s">
        <v>195</v>
      </c>
    </row>
    <row r="49" spans="1:18" x14ac:dyDescent="0.25">
      <c r="A49" s="89">
        <v>0.44791666666666602</v>
      </c>
      <c r="B49" s="89">
        <v>0.45138888888888801</v>
      </c>
      <c r="C49" s="96" t="s">
        <v>284</v>
      </c>
      <c r="D49" s="84"/>
      <c r="E49" s="99" t="s">
        <v>158</v>
      </c>
      <c r="F49" s="84"/>
      <c r="G49" s="96" t="s">
        <v>284</v>
      </c>
      <c r="I49" s="89">
        <v>0.44791666666666602</v>
      </c>
      <c r="J49" s="122">
        <v>0.45138888888888801</v>
      </c>
      <c r="K49" s="96" t="s">
        <v>284</v>
      </c>
      <c r="L49" s="99" t="s">
        <v>244</v>
      </c>
      <c r="M49" s="99" t="s">
        <v>158</v>
      </c>
      <c r="N49" s="99" t="s">
        <v>158</v>
      </c>
      <c r="O49" s="96" t="s">
        <v>284</v>
      </c>
      <c r="P49" s="99" t="s">
        <v>244</v>
      </c>
      <c r="Q49" s="118" t="s">
        <v>195</v>
      </c>
      <c r="R49" s="118" t="s">
        <v>195</v>
      </c>
    </row>
    <row r="50" spans="1:18" x14ac:dyDescent="0.25">
      <c r="A50" s="89">
        <v>0.45138888888888801</v>
      </c>
      <c r="B50" s="89">
        <v>0.45486111111111099</v>
      </c>
      <c r="C50" s="96" t="s">
        <v>284</v>
      </c>
      <c r="D50" s="84"/>
      <c r="E50" s="99" t="s">
        <v>158</v>
      </c>
      <c r="F50" s="84"/>
      <c r="G50" s="96" t="s">
        <v>284</v>
      </c>
      <c r="I50" s="89">
        <v>0.45138888888888801</v>
      </c>
      <c r="J50" s="122">
        <v>0.45486111111111099</v>
      </c>
      <c r="K50" s="96" t="s">
        <v>284</v>
      </c>
      <c r="L50" s="99" t="s">
        <v>244</v>
      </c>
      <c r="M50" s="99" t="s">
        <v>158</v>
      </c>
      <c r="N50" s="99" t="s">
        <v>158</v>
      </c>
      <c r="O50" s="96" t="s">
        <v>284</v>
      </c>
      <c r="P50" s="99" t="s">
        <v>244</v>
      </c>
      <c r="Q50" s="118" t="s">
        <v>195</v>
      </c>
      <c r="R50" s="118" t="s">
        <v>195</v>
      </c>
    </row>
    <row r="51" spans="1:18" x14ac:dyDescent="0.25">
      <c r="A51" s="89">
        <v>0.45486111111111099</v>
      </c>
      <c r="B51" s="89">
        <v>0.45833333333333298</v>
      </c>
      <c r="C51" s="96" t="s">
        <v>284</v>
      </c>
      <c r="D51" s="84"/>
      <c r="E51" s="99" t="s">
        <v>158</v>
      </c>
      <c r="F51" s="84"/>
      <c r="G51" s="96" t="s">
        <v>284</v>
      </c>
      <c r="I51" s="89">
        <v>0.45486111111111099</v>
      </c>
      <c r="J51" s="122">
        <v>0.45833333333333298</v>
      </c>
      <c r="K51" s="96" t="s">
        <v>284</v>
      </c>
      <c r="L51" s="99" t="s">
        <v>244</v>
      </c>
      <c r="M51" s="99" t="s">
        <v>158</v>
      </c>
      <c r="N51" s="99" t="s">
        <v>158</v>
      </c>
      <c r="O51" s="96" t="s">
        <v>284</v>
      </c>
      <c r="P51" s="99" t="s">
        <v>244</v>
      </c>
      <c r="Q51" s="118" t="s">
        <v>195</v>
      </c>
      <c r="R51" s="118" t="s">
        <v>195</v>
      </c>
    </row>
    <row r="52" spans="1:18" x14ac:dyDescent="0.25">
      <c r="A52" s="89">
        <v>0.45833333333333331</v>
      </c>
      <c r="B52" s="89">
        <v>0.46180555555555558</v>
      </c>
      <c r="C52" s="96" t="s">
        <v>284</v>
      </c>
      <c r="D52" s="84"/>
      <c r="E52" s="99" t="s">
        <v>158</v>
      </c>
      <c r="F52" s="84"/>
      <c r="G52" s="96" t="s">
        <v>284</v>
      </c>
      <c r="I52" s="89">
        <v>0.45833333333333331</v>
      </c>
      <c r="J52" s="122">
        <v>0.46180555555555558</v>
      </c>
      <c r="K52" s="96" t="s">
        <v>284</v>
      </c>
      <c r="L52" s="99" t="s">
        <v>244</v>
      </c>
      <c r="M52" s="99" t="s">
        <v>158</v>
      </c>
      <c r="N52" s="99" t="s">
        <v>158</v>
      </c>
      <c r="O52" s="96" t="s">
        <v>284</v>
      </c>
      <c r="P52" s="99" t="s">
        <v>244</v>
      </c>
      <c r="Q52" s="118" t="s">
        <v>195</v>
      </c>
      <c r="R52" s="118" t="s">
        <v>195</v>
      </c>
    </row>
    <row r="53" spans="1:18" x14ac:dyDescent="0.25">
      <c r="A53" s="89">
        <v>0.46180555555555558</v>
      </c>
      <c r="B53" s="89">
        <v>0.46527777777777773</v>
      </c>
      <c r="C53" s="92" t="s">
        <v>143</v>
      </c>
      <c r="D53" s="84"/>
      <c r="E53" s="99" t="s">
        <v>158</v>
      </c>
      <c r="F53" s="84"/>
      <c r="G53" s="96" t="s">
        <v>284</v>
      </c>
      <c r="I53" s="89">
        <v>0.46180555555555558</v>
      </c>
      <c r="J53" s="122">
        <v>0.46527777777777773</v>
      </c>
      <c r="K53" s="118" t="s">
        <v>195</v>
      </c>
      <c r="L53" s="118" t="s">
        <v>195</v>
      </c>
      <c r="M53" s="99" t="s">
        <v>158</v>
      </c>
      <c r="N53" s="99" t="s">
        <v>158</v>
      </c>
      <c r="O53" s="96" t="s">
        <v>284</v>
      </c>
      <c r="P53" s="99" t="s">
        <v>244</v>
      </c>
      <c r="Q53" s="114" t="s">
        <v>305</v>
      </c>
      <c r="R53" s="118" t="s">
        <v>195</v>
      </c>
    </row>
    <row r="54" spans="1:18" x14ac:dyDescent="0.25">
      <c r="A54" s="89">
        <v>0.46527777777777701</v>
      </c>
      <c r="B54" s="89">
        <v>0.468749999999999</v>
      </c>
      <c r="C54" s="92" t="s">
        <v>143</v>
      </c>
      <c r="D54" s="84"/>
      <c r="E54" s="99" t="s">
        <v>158</v>
      </c>
      <c r="F54" s="84"/>
      <c r="G54" s="96" t="s">
        <v>284</v>
      </c>
      <c r="I54" s="89">
        <v>0.46527777777777701</v>
      </c>
      <c r="J54" s="122">
        <v>0.468749999999999</v>
      </c>
      <c r="K54" s="118" t="s">
        <v>195</v>
      </c>
      <c r="L54" s="118" t="s">
        <v>195</v>
      </c>
      <c r="M54" s="99" t="s">
        <v>158</v>
      </c>
      <c r="N54" s="99" t="s">
        <v>158</v>
      </c>
      <c r="O54" s="96" t="s">
        <v>284</v>
      </c>
      <c r="P54" s="99" t="s">
        <v>244</v>
      </c>
      <c r="Q54" s="114" t="s">
        <v>305</v>
      </c>
      <c r="R54" s="118" t="s">
        <v>195</v>
      </c>
    </row>
    <row r="55" spans="1:18" x14ac:dyDescent="0.25">
      <c r="A55" s="89">
        <v>0.468749999999999</v>
      </c>
      <c r="B55" s="89">
        <v>0.47222222222222199</v>
      </c>
      <c r="C55" s="92" t="s">
        <v>143</v>
      </c>
      <c r="D55" s="84"/>
      <c r="E55" s="96" t="s">
        <v>284</v>
      </c>
      <c r="F55" s="84"/>
      <c r="G55" s="111" t="s">
        <v>166</v>
      </c>
      <c r="I55" s="89">
        <v>0.468749999999999</v>
      </c>
      <c r="J55" s="122">
        <v>0.47222222222222199</v>
      </c>
      <c r="K55" s="118" t="s">
        <v>195</v>
      </c>
      <c r="L55" s="118" t="s">
        <v>195</v>
      </c>
      <c r="M55" s="96" t="s">
        <v>284</v>
      </c>
      <c r="N55" s="99" t="s">
        <v>244</v>
      </c>
      <c r="O55" s="118" t="s">
        <v>195</v>
      </c>
      <c r="P55" s="111" t="s">
        <v>166</v>
      </c>
      <c r="Q55" s="114" t="s">
        <v>305</v>
      </c>
      <c r="R55" s="118" t="s">
        <v>195</v>
      </c>
    </row>
    <row r="56" spans="1:18" x14ac:dyDescent="0.25">
      <c r="A56" s="89">
        <v>0.47222222222222199</v>
      </c>
      <c r="B56" s="89">
        <v>0.47569444444444398</v>
      </c>
      <c r="C56" s="92" t="s">
        <v>143</v>
      </c>
      <c r="D56" s="84"/>
      <c r="E56" s="96" t="s">
        <v>284</v>
      </c>
      <c r="F56" s="84"/>
      <c r="G56" s="111" t="s">
        <v>166</v>
      </c>
      <c r="I56" s="89">
        <v>0.47222222222222199</v>
      </c>
      <c r="J56" s="122">
        <v>0.47569444444444398</v>
      </c>
      <c r="K56" s="118" t="s">
        <v>195</v>
      </c>
      <c r="L56" s="118" t="s">
        <v>195</v>
      </c>
      <c r="M56" s="96" t="s">
        <v>284</v>
      </c>
      <c r="N56" s="99" t="s">
        <v>244</v>
      </c>
      <c r="O56" s="118" t="s">
        <v>195</v>
      </c>
      <c r="P56" s="111" t="s">
        <v>166</v>
      </c>
      <c r="Q56" s="114" t="s">
        <v>305</v>
      </c>
      <c r="R56" s="118" t="s">
        <v>195</v>
      </c>
    </row>
    <row r="57" spans="1:18" x14ac:dyDescent="0.25">
      <c r="A57" s="89">
        <v>0.47569444444444398</v>
      </c>
      <c r="B57" s="89">
        <v>0.47916666666666669</v>
      </c>
      <c r="C57" s="92" t="s">
        <v>143</v>
      </c>
      <c r="D57" s="84"/>
      <c r="E57" s="96" t="s">
        <v>284</v>
      </c>
      <c r="F57" s="84"/>
      <c r="G57" s="111" t="s">
        <v>166</v>
      </c>
      <c r="I57" s="89">
        <v>0.47569444444444398</v>
      </c>
      <c r="J57" s="122">
        <v>0.47916666666666669</v>
      </c>
      <c r="K57" s="118" t="s">
        <v>195</v>
      </c>
      <c r="L57" s="118" t="s">
        <v>195</v>
      </c>
      <c r="M57" s="96" t="s">
        <v>284</v>
      </c>
      <c r="N57" s="99" t="s">
        <v>244</v>
      </c>
      <c r="O57" s="118" t="s">
        <v>195</v>
      </c>
      <c r="P57" s="111" t="s">
        <v>166</v>
      </c>
      <c r="Q57" s="114" t="s">
        <v>305</v>
      </c>
      <c r="R57" s="118" t="s">
        <v>195</v>
      </c>
    </row>
    <row r="58" spans="1:18" x14ac:dyDescent="0.25">
      <c r="A58" s="89">
        <v>0.47916666666666669</v>
      </c>
      <c r="B58" s="89">
        <v>0.48263888888888801</v>
      </c>
      <c r="C58" s="92" t="s">
        <v>143</v>
      </c>
      <c r="D58" s="84"/>
      <c r="E58" s="96" t="s">
        <v>284</v>
      </c>
      <c r="F58" s="84"/>
      <c r="G58" s="111" t="s">
        <v>166</v>
      </c>
      <c r="I58" s="89">
        <v>0.47916666666666669</v>
      </c>
      <c r="J58" s="122">
        <v>0.48263888888888801</v>
      </c>
      <c r="K58" s="118" t="s">
        <v>195</v>
      </c>
      <c r="L58" s="118" t="s">
        <v>195</v>
      </c>
      <c r="M58" s="96" t="s">
        <v>284</v>
      </c>
      <c r="N58" s="99" t="s">
        <v>244</v>
      </c>
      <c r="O58" s="118" t="s">
        <v>195</v>
      </c>
      <c r="P58" s="111" t="s">
        <v>166</v>
      </c>
      <c r="Q58" s="114" t="s">
        <v>305</v>
      </c>
      <c r="R58" s="118" t="s">
        <v>195</v>
      </c>
    </row>
    <row r="59" spans="1:18" x14ac:dyDescent="0.25">
      <c r="A59" s="89">
        <v>0.48263888888888801</v>
      </c>
      <c r="B59" s="89">
        <v>0.48611111111110999</v>
      </c>
      <c r="C59" s="92" t="s">
        <v>143</v>
      </c>
      <c r="D59" s="84"/>
      <c r="E59" s="96" t="s">
        <v>284</v>
      </c>
      <c r="F59" s="84"/>
      <c r="G59" s="111" t="s">
        <v>166</v>
      </c>
      <c r="I59" s="89">
        <v>0.48263888888888801</v>
      </c>
      <c r="J59" s="122">
        <v>0.48611111111110999</v>
      </c>
      <c r="K59" s="118" t="s">
        <v>195</v>
      </c>
      <c r="L59" s="118" t="s">
        <v>195</v>
      </c>
      <c r="M59" s="96" t="s">
        <v>284</v>
      </c>
      <c r="N59" s="99" t="s">
        <v>244</v>
      </c>
      <c r="O59" s="118" t="s">
        <v>195</v>
      </c>
      <c r="P59" s="111" t="s">
        <v>166</v>
      </c>
      <c r="Q59" s="114" t="s">
        <v>305</v>
      </c>
      <c r="R59" s="118" t="s">
        <v>195</v>
      </c>
    </row>
    <row r="60" spans="1:18" x14ac:dyDescent="0.25">
      <c r="A60" s="89">
        <v>0.48611111111110999</v>
      </c>
      <c r="B60" s="89">
        <v>0.48958333333333298</v>
      </c>
      <c r="C60" s="92" t="s">
        <v>143</v>
      </c>
      <c r="D60" s="84"/>
      <c r="E60" s="96" t="s">
        <v>284</v>
      </c>
      <c r="F60" s="84"/>
      <c r="G60" s="111" t="s">
        <v>166</v>
      </c>
      <c r="I60" s="89">
        <v>0.48611111111110999</v>
      </c>
      <c r="J60" s="122">
        <v>0.48958333333333298</v>
      </c>
      <c r="K60" s="118" t="s">
        <v>195</v>
      </c>
      <c r="L60" s="118" t="s">
        <v>195</v>
      </c>
      <c r="M60" s="96" t="s">
        <v>284</v>
      </c>
      <c r="N60" s="99" t="s">
        <v>244</v>
      </c>
      <c r="O60" s="118" t="s">
        <v>195</v>
      </c>
      <c r="P60" s="111" t="s">
        <v>166</v>
      </c>
      <c r="Q60" s="114" t="s">
        <v>305</v>
      </c>
      <c r="R60" s="118" t="s">
        <v>195</v>
      </c>
    </row>
    <row r="61" spans="1:18" x14ac:dyDescent="0.25">
      <c r="A61" s="89">
        <v>0.48958333333333298</v>
      </c>
      <c r="B61" s="89">
        <v>0.49305555555555503</v>
      </c>
      <c r="C61" s="92" t="s">
        <v>143</v>
      </c>
      <c r="D61" s="84"/>
      <c r="E61" s="96" t="s">
        <v>284</v>
      </c>
      <c r="F61" s="84"/>
      <c r="G61" s="111" t="s">
        <v>166</v>
      </c>
      <c r="I61" s="89">
        <v>0.48958333333333298</v>
      </c>
      <c r="J61" s="122">
        <v>0.49305555555555503</v>
      </c>
      <c r="K61" s="118" t="s">
        <v>195</v>
      </c>
      <c r="L61" s="118" t="s">
        <v>195</v>
      </c>
      <c r="M61" s="96" t="s">
        <v>284</v>
      </c>
      <c r="N61" s="99" t="s">
        <v>244</v>
      </c>
      <c r="O61" s="118" t="s">
        <v>195</v>
      </c>
      <c r="P61" s="111" t="s">
        <v>166</v>
      </c>
      <c r="Q61" s="114" t="s">
        <v>305</v>
      </c>
      <c r="R61" s="118" t="s">
        <v>195</v>
      </c>
    </row>
    <row r="62" spans="1:18" x14ac:dyDescent="0.25">
      <c r="A62" s="89">
        <v>0.49305555555555503</v>
      </c>
      <c r="B62" s="89">
        <v>0.49652777777777701</v>
      </c>
      <c r="C62" s="92" t="s">
        <v>143</v>
      </c>
      <c r="D62" s="84"/>
      <c r="E62" s="96" t="s">
        <v>284</v>
      </c>
      <c r="F62" s="84"/>
      <c r="G62" s="111" t="s">
        <v>166</v>
      </c>
      <c r="I62" s="89">
        <v>0.49305555555555503</v>
      </c>
      <c r="J62" s="122">
        <v>0.49652777777777701</v>
      </c>
      <c r="K62" s="118" t="s">
        <v>195</v>
      </c>
      <c r="L62" s="118" t="s">
        <v>195</v>
      </c>
      <c r="M62" s="96" t="s">
        <v>284</v>
      </c>
      <c r="N62" s="99" t="s">
        <v>244</v>
      </c>
      <c r="O62" s="118" t="s">
        <v>195</v>
      </c>
      <c r="P62" s="111" t="s">
        <v>166</v>
      </c>
      <c r="Q62" s="114" t="s">
        <v>305</v>
      </c>
      <c r="R62" s="118" t="s">
        <v>195</v>
      </c>
    </row>
    <row r="63" spans="1:18" x14ac:dyDescent="0.25">
      <c r="A63" s="89">
        <v>0.49652777777777701</v>
      </c>
      <c r="B63" s="89">
        <v>0.499999999999999</v>
      </c>
      <c r="C63" s="92" t="s">
        <v>143</v>
      </c>
      <c r="D63" s="84"/>
      <c r="E63" s="96" t="s">
        <v>284</v>
      </c>
      <c r="F63" s="84"/>
      <c r="G63" s="111" t="s">
        <v>166</v>
      </c>
      <c r="I63" s="89">
        <v>0.49652777777777701</v>
      </c>
      <c r="J63" s="122">
        <v>0.499999999999999</v>
      </c>
      <c r="K63" s="118" t="s">
        <v>195</v>
      </c>
      <c r="L63" s="118" t="s">
        <v>195</v>
      </c>
      <c r="M63" s="96" t="s">
        <v>284</v>
      </c>
      <c r="N63" s="99" t="s">
        <v>244</v>
      </c>
      <c r="O63" s="118" t="s">
        <v>195</v>
      </c>
      <c r="P63" s="111" t="s">
        <v>166</v>
      </c>
      <c r="Q63" s="114" t="s">
        <v>305</v>
      </c>
      <c r="R63" s="118" t="s">
        <v>195</v>
      </c>
    </row>
    <row r="64" spans="1:18" x14ac:dyDescent="0.25">
      <c r="A64" s="89">
        <v>0.499999999999999</v>
      </c>
      <c r="B64" s="89">
        <v>0.50347222222222099</v>
      </c>
      <c r="C64" s="94" t="s">
        <v>222</v>
      </c>
      <c r="D64" s="84"/>
      <c r="E64" s="94" t="s">
        <v>222</v>
      </c>
      <c r="F64" s="84"/>
      <c r="G64" s="94" t="s">
        <v>222</v>
      </c>
      <c r="I64" s="89">
        <v>0.499999999999999</v>
      </c>
      <c r="J64" s="122">
        <v>0.50347222222222099</v>
      </c>
      <c r="K64" s="94" t="s">
        <v>222</v>
      </c>
      <c r="L64" s="118" t="s">
        <v>195</v>
      </c>
      <c r="M64" s="94" t="s">
        <v>222</v>
      </c>
      <c r="N64" s="118" t="s">
        <v>195</v>
      </c>
      <c r="O64" s="94" t="s">
        <v>222</v>
      </c>
      <c r="P64" s="118" t="s">
        <v>195</v>
      </c>
      <c r="Q64" s="118" t="s">
        <v>195</v>
      </c>
      <c r="R64" s="94" t="s">
        <v>222</v>
      </c>
    </row>
    <row r="65" spans="1:18" x14ac:dyDescent="0.25">
      <c r="A65" s="89">
        <v>0.50347222222222099</v>
      </c>
      <c r="B65" s="89">
        <v>0.50694444444444398</v>
      </c>
      <c r="C65" s="94" t="s">
        <v>222</v>
      </c>
      <c r="D65" s="84"/>
      <c r="E65" s="94" t="s">
        <v>222</v>
      </c>
      <c r="F65" s="84"/>
      <c r="G65" s="94" t="s">
        <v>222</v>
      </c>
      <c r="I65" s="89">
        <v>0.50347222222222099</v>
      </c>
      <c r="J65" s="122">
        <v>0.50694444444444398</v>
      </c>
      <c r="K65" s="94" t="s">
        <v>222</v>
      </c>
      <c r="L65" s="118" t="s">
        <v>195</v>
      </c>
      <c r="M65" s="94" t="s">
        <v>222</v>
      </c>
      <c r="N65" s="118" t="s">
        <v>195</v>
      </c>
      <c r="O65" s="94" t="s">
        <v>222</v>
      </c>
      <c r="P65" s="118" t="s">
        <v>195</v>
      </c>
      <c r="Q65" s="118" t="s">
        <v>195</v>
      </c>
      <c r="R65" s="94" t="s">
        <v>222</v>
      </c>
    </row>
    <row r="66" spans="1:18" x14ac:dyDescent="0.25">
      <c r="A66" s="89">
        <v>0.50694444444444398</v>
      </c>
      <c r="B66" s="89">
        <v>0.51041666666666596</v>
      </c>
      <c r="C66" s="94" t="s">
        <v>222</v>
      </c>
      <c r="D66" s="84"/>
      <c r="E66" s="94" t="s">
        <v>222</v>
      </c>
      <c r="F66" s="84"/>
      <c r="G66" s="94" t="s">
        <v>222</v>
      </c>
      <c r="I66" s="89">
        <v>0.50694444444444398</v>
      </c>
      <c r="J66" s="122">
        <v>0.51041666666666596</v>
      </c>
      <c r="K66" s="94" t="s">
        <v>222</v>
      </c>
      <c r="L66" s="118" t="s">
        <v>195</v>
      </c>
      <c r="M66" s="94" t="s">
        <v>222</v>
      </c>
      <c r="N66" s="118" t="s">
        <v>195</v>
      </c>
      <c r="O66" s="94" t="s">
        <v>222</v>
      </c>
      <c r="P66" s="118" t="s">
        <v>195</v>
      </c>
      <c r="Q66" s="118" t="s">
        <v>195</v>
      </c>
      <c r="R66" s="94" t="s">
        <v>222</v>
      </c>
    </row>
    <row r="67" spans="1:18" x14ac:dyDescent="0.25">
      <c r="A67" s="89">
        <v>0.51041666666666596</v>
      </c>
      <c r="B67" s="89">
        <v>0.51388888888888795</v>
      </c>
      <c r="C67" s="94" t="s">
        <v>222</v>
      </c>
      <c r="D67" s="84"/>
      <c r="E67" s="94" t="s">
        <v>222</v>
      </c>
      <c r="F67" s="84"/>
      <c r="G67" s="94" t="s">
        <v>222</v>
      </c>
      <c r="I67" s="89">
        <v>0.51041666666666596</v>
      </c>
      <c r="J67" s="122">
        <v>0.51388888888888795</v>
      </c>
      <c r="K67" s="94" t="s">
        <v>222</v>
      </c>
      <c r="L67" s="118" t="s">
        <v>195</v>
      </c>
      <c r="M67" s="94" t="s">
        <v>222</v>
      </c>
      <c r="N67" s="118" t="s">
        <v>195</v>
      </c>
      <c r="O67" s="94" t="s">
        <v>222</v>
      </c>
      <c r="P67" s="118" t="s">
        <v>195</v>
      </c>
      <c r="Q67" s="118" t="s">
        <v>195</v>
      </c>
      <c r="R67" s="94" t="s">
        <v>222</v>
      </c>
    </row>
    <row r="68" spans="1:18" x14ac:dyDescent="0.25">
      <c r="A68" s="89">
        <v>0.51388888888888795</v>
      </c>
      <c r="B68" s="89">
        <v>0.51736111111111005</v>
      </c>
      <c r="C68" s="94" t="s">
        <v>222</v>
      </c>
      <c r="D68" s="84"/>
      <c r="E68" s="94" t="s">
        <v>222</v>
      </c>
      <c r="F68" s="84"/>
      <c r="G68" s="94" t="s">
        <v>222</v>
      </c>
      <c r="I68" s="89">
        <v>0.51388888888888795</v>
      </c>
      <c r="J68" s="122">
        <v>0.51736111111111005</v>
      </c>
      <c r="K68" s="94" t="s">
        <v>222</v>
      </c>
      <c r="L68" s="118" t="s">
        <v>195</v>
      </c>
      <c r="M68" s="94" t="s">
        <v>222</v>
      </c>
      <c r="N68" s="118" t="s">
        <v>195</v>
      </c>
      <c r="O68" s="94" t="s">
        <v>222</v>
      </c>
      <c r="P68" s="118" t="s">
        <v>195</v>
      </c>
      <c r="Q68" s="118" t="s">
        <v>195</v>
      </c>
      <c r="R68" s="94" t="s">
        <v>222</v>
      </c>
    </row>
    <row r="69" spans="1:18" x14ac:dyDescent="0.25">
      <c r="A69" s="89">
        <v>0.51736111111111005</v>
      </c>
      <c r="B69" s="89">
        <v>0.52083333333333304</v>
      </c>
      <c r="C69" s="94" t="s">
        <v>222</v>
      </c>
      <c r="D69" s="84"/>
      <c r="E69" s="94" t="s">
        <v>222</v>
      </c>
      <c r="F69" s="84"/>
      <c r="G69" s="94" t="s">
        <v>222</v>
      </c>
      <c r="I69" s="89">
        <v>0.51736111111111005</v>
      </c>
      <c r="J69" s="122">
        <v>0.52083333333333304</v>
      </c>
      <c r="K69" s="94" t="s">
        <v>222</v>
      </c>
      <c r="L69" s="118" t="s">
        <v>195</v>
      </c>
      <c r="M69" s="94" t="s">
        <v>222</v>
      </c>
      <c r="N69" s="118" t="s">
        <v>195</v>
      </c>
      <c r="O69" s="94" t="s">
        <v>222</v>
      </c>
      <c r="P69" s="118" t="s">
        <v>195</v>
      </c>
      <c r="Q69" s="118" t="s">
        <v>195</v>
      </c>
      <c r="R69" s="94" t="s">
        <v>222</v>
      </c>
    </row>
    <row r="70" spans="1:18" x14ac:dyDescent="0.25">
      <c r="A70" s="89">
        <v>0.52083333333333304</v>
      </c>
      <c r="B70" s="89">
        <v>0.52430555555555503</v>
      </c>
      <c r="C70" s="94" t="s">
        <v>222</v>
      </c>
      <c r="D70" s="84"/>
      <c r="E70" s="94" t="s">
        <v>222</v>
      </c>
      <c r="F70" s="84"/>
      <c r="G70" s="94" t="s">
        <v>222</v>
      </c>
      <c r="I70" s="89">
        <v>0.52083333333333304</v>
      </c>
      <c r="J70" s="122">
        <v>0.52430555555555503</v>
      </c>
      <c r="K70" s="94" t="s">
        <v>222</v>
      </c>
      <c r="L70" s="118" t="s">
        <v>195</v>
      </c>
      <c r="M70" s="94" t="s">
        <v>222</v>
      </c>
      <c r="N70" s="118" t="s">
        <v>195</v>
      </c>
      <c r="O70" s="94" t="s">
        <v>222</v>
      </c>
      <c r="P70" s="118" t="s">
        <v>195</v>
      </c>
      <c r="Q70" s="118" t="s">
        <v>195</v>
      </c>
      <c r="R70" s="94" t="s">
        <v>222</v>
      </c>
    </row>
    <row r="71" spans="1:18" x14ac:dyDescent="0.25">
      <c r="A71" s="89">
        <v>0.52430555555555503</v>
      </c>
      <c r="B71" s="89">
        <v>0.52777777777777701</v>
      </c>
      <c r="C71" s="94" t="s">
        <v>222</v>
      </c>
      <c r="D71" s="84"/>
      <c r="E71" s="94" t="s">
        <v>222</v>
      </c>
      <c r="F71" s="84"/>
      <c r="G71" s="94" t="s">
        <v>222</v>
      </c>
      <c r="I71" s="89">
        <v>0.52430555555555503</v>
      </c>
      <c r="J71" s="122">
        <v>0.52777777777777701</v>
      </c>
      <c r="K71" s="94" t="s">
        <v>222</v>
      </c>
      <c r="L71" s="118" t="s">
        <v>195</v>
      </c>
      <c r="M71" s="94" t="s">
        <v>222</v>
      </c>
      <c r="N71" s="118" t="s">
        <v>195</v>
      </c>
      <c r="O71" s="94" t="s">
        <v>222</v>
      </c>
      <c r="P71" s="118" t="s">
        <v>195</v>
      </c>
      <c r="Q71" s="118" t="s">
        <v>195</v>
      </c>
      <c r="R71" s="94" t="s">
        <v>222</v>
      </c>
    </row>
    <row r="72" spans="1:18" x14ac:dyDescent="0.25">
      <c r="A72" s="89">
        <v>0.52777777777777701</v>
      </c>
      <c r="B72" s="89">
        <v>0.531249999999999</v>
      </c>
      <c r="C72" s="94" t="s">
        <v>223</v>
      </c>
      <c r="D72" s="84"/>
      <c r="E72" s="94" t="s">
        <v>223</v>
      </c>
      <c r="F72" s="84"/>
      <c r="G72" s="94" t="s">
        <v>223</v>
      </c>
      <c r="I72" s="89">
        <v>0.52777777777777701</v>
      </c>
      <c r="J72" s="122">
        <v>0.531249999999999</v>
      </c>
      <c r="K72" s="94" t="s">
        <v>223</v>
      </c>
      <c r="L72" s="94" t="s">
        <v>223</v>
      </c>
      <c r="M72" s="94" t="s">
        <v>223</v>
      </c>
      <c r="N72" s="94" t="s">
        <v>223</v>
      </c>
      <c r="O72" s="94" t="s">
        <v>223</v>
      </c>
      <c r="P72" s="94" t="s">
        <v>223</v>
      </c>
      <c r="Q72" s="94" t="s">
        <v>223</v>
      </c>
      <c r="R72" s="94" t="s">
        <v>223</v>
      </c>
    </row>
    <row r="73" spans="1:18" x14ac:dyDescent="0.25">
      <c r="A73" s="89">
        <v>0.531249999999999</v>
      </c>
      <c r="B73" s="89">
        <v>0.53472222222222099</v>
      </c>
      <c r="C73" s="94" t="s">
        <v>223</v>
      </c>
      <c r="D73" s="84"/>
      <c r="E73" s="94" t="s">
        <v>223</v>
      </c>
      <c r="F73" s="84"/>
      <c r="G73" s="94" t="s">
        <v>223</v>
      </c>
      <c r="I73" s="89">
        <v>0.531249999999999</v>
      </c>
      <c r="J73" s="122">
        <v>0.53472222222222099</v>
      </c>
      <c r="K73" s="94" t="s">
        <v>223</v>
      </c>
      <c r="L73" s="94" t="s">
        <v>223</v>
      </c>
      <c r="M73" s="94" t="s">
        <v>223</v>
      </c>
      <c r="N73" s="94" t="s">
        <v>223</v>
      </c>
      <c r="O73" s="94" t="s">
        <v>223</v>
      </c>
      <c r="P73" s="94" t="s">
        <v>223</v>
      </c>
      <c r="Q73" s="94" t="s">
        <v>223</v>
      </c>
      <c r="R73" s="94" t="s">
        <v>223</v>
      </c>
    </row>
    <row r="74" spans="1:18" x14ac:dyDescent="0.25">
      <c r="A74" s="89">
        <v>0.53472222222222099</v>
      </c>
      <c r="B74" s="89">
        <v>0.53819444444444398</v>
      </c>
      <c r="C74" s="94" t="s">
        <v>141</v>
      </c>
      <c r="D74" s="84"/>
      <c r="E74" s="94" t="s">
        <v>141</v>
      </c>
      <c r="F74" s="84"/>
      <c r="G74" s="94" t="s">
        <v>141</v>
      </c>
      <c r="I74" s="89">
        <v>0.53472222222222099</v>
      </c>
      <c r="J74" s="122">
        <v>0.53819444444444398</v>
      </c>
      <c r="K74" s="94" t="s">
        <v>141</v>
      </c>
      <c r="L74" s="94" t="s">
        <v>141</v>
      </c>
      <c r="M74" s="94" t="s">
        <v>141</v>
      </c>
      <c r="N74" s="94" t="s">
        <v>141</v>
      </c>
      <c r="O74" s="94" t="s">
        <v>141</v>
      </c>
      <c r="P74" s="94" t="s">
        <v>141</v>
      </c>
      <c r="Q74" s="94" t="s">
        <v>141</v>
      </c>
      <c r="R74" s="94" t="s">
        <v>141</v>
      </c>
    </row>
    <row r="75" spans="1:18" x14ac:dyDescent="0.25">
      <c r="A75" s="89">
        <v>0.53819444444444398</v>
      </c>
      <c r="B75" s="89">
        <v>0.54166666666666596</v>
      </c>
      <c r="C75" s="94" t="s">
        <v>141</v>
      </c>
      <c r="D75" s="84"/>
      <c r="E75" s="94" t="s">
        <v>141</v>
      </c>
      <c r="F75" s="84"/>
      <c r="G75" s="94" t="s">
        <v>141</v>
      </c>
      <c r="I75" s="89">
        <v>0.53819444444444398</v>
      </c>
      <c r="J75" s="122">
        <v>0.54166666666666596</v>
      </c>
      <c r="K75" s="94" t="s">
        <v>141</v>
      </c>
      <c r="L75" s="94" t="s">
        <v>141</v>
      </c>
      <c r="M75" s="94" t="s">
        <v>141</v>
      </c>
      <c r="N75" s="94" t="s">
        <v>141</v>
      </c>
      <c r="O75" s="94" t="s">
        <v>141</v>
      </c>
      <c r="P75" s="94" t="s">
        <v>141</v>
      </c>
      <c r="Q75" s="94" t="s">
        <v>141</v>
      </c>
      <c r="R75" s="94" t="s">
        <v>141</v>
      </c>
    </row>
    <row r="76" spans="1:18" x14ac:dyDescent="0.25">
      <c r="A76" s="89">
        <v>4.1666666666666664E-2</v>
      </c>
      <c r="B76" s="89">
        <v>4.5138888888888888E-2</v>
      </c>
      <c r="C76" s="94" t="s">
        <v>141</v>
      </c>
      <c r="D76" s="84"/>
      <c r="E76" s="94" t="s">
        <v>141</v>
      </c>
      <c r="F76" s="84"/>
      <c r="G76" s="94" t="s">
        <v>141</v>
      </c>
      <c r="I76" s="89">
        <v>4.1666666666666664E-2</v>
      </c>
      <c r="J76" s="122">
        <v>4.5138888888888888E-2</v>
      </c>
      <c r="K76" s="94" t="s">
        <v>141</v>
      </c>
      <c r="L76" s="94" t="s">
        <v>141</v>
      </c>
      <c r="M76" s="94" t="s">
        <v>141</v>
      </c>
      <c r="N76" s="94" t="s">
        <v>141</v>
      </c>
      <c r="O76" s="94" t="s">
        <v>141</v>
      </c>
      <c r="P76" s="94" t="s">
        <v>141</v>
      </c>
      <c r="Q76" s="94" t="s">
        <v>141</v>
      </c>
      <c r="R76" s="94" t="s">
        <v>141</v>
      </c>
    </row>
    <row r="77" spans="1:18" x14ac:dyDescent="0.25">
      <c r="A77" s="89">
        <v>4.5138888888888888E-2</v>
      </c>
      <c r="B77" s="89">
        <v>4.8611111111111112E-2</v>
      </c>
      <c r="I77" s="89">
        <v>4.5138888888888888E-2</v>
      </c>
      <c r="J77" s="122">
        <v>4.8611111111111112E-2</v>
      </c>
      <c r="K77" s="118"/>
      <c r="L77" s="118"/>
      <c r="M77" s="118"/>
      <c r="N77" s="124"/>
      <c r="O77" s="118"/>
      <c r="P77" s="118"/>
      <c r="Q77" s="118"/>
      <c r="R77" s="118"/>
    </row>
    <row r="78" spans="1:18" x14ac:dyDescent="0.25">
      <c r="A78" s="126">
        <v>4.8611111111111098E-2</v>
      </c>
      <c r="B78" s="126">
        <v>5.2083333333333301E-2</v>
      </c>
      <c r="I78" s="89">
        <v>4.8611111111111098E-2</v>
      </c>
      <c r="J78" s="122">
        <v>5.2083333333333301E-2</v>
      </c>
      <c r="K78" s="118"/>
      <c r="L78" s="118"/>
      <c r="M78" s="118"/>
      <c r="N78" s="124"/>
      <c r="O78" s="118"/>
      <c r="P78" s="118"/>
      <c r="Q78" s="118"/>
      <c r="R78" s="118"/>
    </row>
    <row r="79" spans="1:18" x14ac:dyDescent="0.25">
      <c r="A79" s="131"/>
      <c r="B79" s="132"/>
      <c r="H79" s="87"/>
      <c r="K79" s="124"/>
      <c r="L79" s="124"/>
      <c r="M79" s="124"/>
      <c r="N79" s="124"/>
      <c r="O79" s="124"/>
      <c r="P79" s="124"/>
      <c r="Q79" s="124"/>
      <c r="R79" s="124"/>
    </row>
    <row r="80" spans="1:18" x14ac:dyDescent="0.25">
      <c r="A80" s="133"/>
      <c r="B80" s="134"/>
      <c r="K80" s="124"/>
      <c r="L80" s="124"/>
      <c r="M80" s="124"/>
      <c r="N80" s="124"/>
      <c r="O80" s="124"/>
      <c r="P80" s="124"/>
      <c r="Q80" s="124"/>
      <c r="R80" s="124"/>
    </row>
    <row r="81" spans="1:18" x14ac:dyDescent="0.25">
      <c r="A81" s="127"/>
      <c r="B81" s="128"/>
      <c r="K81" s="124"/>
      <c r="L81" s="124"/>
      <c r="M81" s="124"/>
      <c r="N81" s="124"/>
      <c r="O81" s="124"/>
      <c r="P81" s="124"/>
      <c r="Q81" s="124"/>
      <c r="R81" s="124"/>
    </row>
    <row r="82" spans="1:18" x14ac:dyDescent="0.25">
      <c r="A82" s="127"/>
      <c r="B82" s="128"/>
      <c r="K82" s="124"/>
      <c r="L82" s="124"/>
      <c r="M82" s="124"/>
      <c r="N82" s="124"/>
      <c r="O82" s="124"/>
      <c r="P82" s="124"/>
      <c r="Q82" s="124"/>
      <c r="R82" s="124"/>
    </row>
    <row r="83" spans="1:18" x14ac:dyDescent="0.25">
      <c r="A83" s="127"/>
      <c r="B83" s="128"/>
      <c r="I83" t="s">
        <v>152</v>
      </c>
      <c r="K83" s="124" t="s">
        <v>318</v>
      </c>
      <c r="L83" s="124" t="s">
        <v>309</v>
      </c>
      <c r="M83" s="124" t="s">
        <v>318</v>
      </c>
      <c r="N83" s="124" t="s">
        <v>309</v>
      </c>
      <c r="O83" s="124" t="s">
        <v>318</v>
      </c>
      <c r="P83" s="124" t="s">
        <v>309</v>
      </c>
      <c r="Q83" s="124" t="s">
        <v>196</v>
      </c>
      <c r="R83" s="124" t="s">
        <v>318</v>
      </c>
    </row>
    <row r="84" spans="1:18" x14ac:dyDescent="0.25">
      <c r="A84" s="127"/>
      <c r="B84" s="128"/>
      <c r="K84" s="125"/>
      <c r="L84" s="125"/>
      <c r="M84" s="125"/>
      <c r="N84" s="125"/>
      <c r="O84" s="125"/>
      <c r="P84" s="125"/>
      <c r="Q84" s="125"/>
      <c r="R84" s="125"/>
    </row>
    <row r="85" spans="1:18" x14ac:dyDescent="0.25">
      <c r="A85" s="127"/>
      <c r="B85" s="128"/>
      <c r="K85" s="125"/>
      <c r="L85" s="125"/>
      <c r="M85" s="125"/>
      <c r="N85" s="125"/>
      <c r="O85" s="125"/>
      <c r="P85" s="125"/>
      <c r="Q85" s="125"/>
      <c r="R85" s="125"/>
    </row>
    <row r="86" spans="1:18" x14ac:dyDescent="0.25">
      <c r="A86" s="129"/>
      <c r="B86" s="130"/>
    </row>
  </sheetData>
  <mergeCells count="5">
    <mergeCell ref="R1:R2"/>
    <mergeCell ref="K1:L1"/>
    <mergeCell ref="M1:N1"/>
    <mergeCell ref="O1:P1"/>
    <mergeCell ref="Q1:Q2"/>
  </mergeCells>
  <pageMargins left="0.7" right="0.7" top="0.75" bottom="0.75" header="0.3" footer="0.3"/>
  <pageSetup orientation="portrait" r:id="rId1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T82"/>
  <sheetViews>
    <sheetView zoomScale="90" zoomScaleNormal="90" workbookViewId="0">
      <selection activeCell="P79" sqref="P79"/>
    </sheetView>
  </sheetViews>
  <sheetFormatPr defaultRowHeight="15" x14ac:dyDescent="0.25"/>
  <cols>
    <col min="4" max="4" width="25.5703125" bestFit="1" customWidth="1"/>
    <col min="5" max="5" width="1.7109375" customWidth="1"/>
    <col min="6" max="6" width="25.5703125" bestFit="1" customWidth="1"/>
    <col min="7" max="7" width="1.7109375" customWidth="1"/>
    <col min="8" max="8" width="25.5703125" bestFit="1" customWidth="1"/>
    <col min="12" max="12" width="20.5703125" customWidth="1"/>
    <col min="13" max="13" width="20.7109375" customWidth="1"/>
    <col min="14" max="16" width="22.5703125" bestFit="1" customWidth="1"/>
    <col min="17" max="17" width="19.42578125" customWidth="1"/>
    <col min="18" max="18" width="22.5703125" bestFit="1" customWidth="1"/>
  </cols>
  <sheetData>
    <row r="1" spans="1:20" x14ac:dyDescent="0.25">
      <c r="A1" s="150"/>
      <c r="B1" s="150"/>
      <c r="C1" s="150"/>
      <c r="D1" s="301" t="s">
        <v>134</v>
      </c>
      <c r="E1" s="149"/>
      <c r="F1" s="302" t="s">
        <v>135</v>
      </c>
      <c r="G1" s="103"/>
      <c r="H1" s="302" t="s">
        <v>149</v>
      </c>
      <c r="J1" s="150"/>
      <c r="K1" s="150"/>
      <c r="L1" s="289" t="s">
        <v>147</v>
      </c>
      <c r="M1" s="295" t="s">
        <v>148</v>
      </c>
      <c r="N1" s="296" t="s">
        <v>98</v>
      </c>
      <c r="O1" s="297" t="s">
        <v>127</v>
      </c>
      <c r="P1" s="282" t="s">
        <v>128</v>
      </c>
      <c r="Q1" s="298" t="s">
        <v>200</v>
      </c>
      <c r="R1" s="281" t="s">
        <v>18</v>
      </c>
    </row>
    <row r="2" spans="1:20" x14ac:dyDescent="0.25">
      <c r="A2" s="148"/>
      <c r="B2" s="148" t="s">
        <v>129</v>
      </c>
      <c r="C2" s="148" t="s">
        <v>130</v>
      </c>
      <c r="D2" s="301"/>
      <c r="E2" s="141"/>
      <c r="F2" s="302"/>
      <c r="G2" s="103"/>
      <c r="H2" s="302"/>
      <c r="J2" s="148" t="s">
        <v>129</v>
      </c>
      <c r="K2" s="148" t="s">
        <v>130</v>
      </c>
      <c r="L2" s="289"/>
      <c r="M2" s="295"/>
      <c r="N2" s="296"/>
      <c r="O2" s="297"/>
      <c r="P2" s="282"/>
      <c r="Q2" s="298"/>
      <c r="R2" s="281"/>
    </row>
    <row r="3" spans="1:20" ht="9.75" customHeight="1" x14ac:dyDescent="0.25">
      <c r="A3" s="138">
        <v>5</v>
      </c>
      <c r="B3" s="137">
        <v>0.29166666666666669</v>
      </c>
      <c r="C3" s="137">
        <v>0.2951388888888889</v>
      </c>
      <c r="D3" s="147"/>
      <c r="E3" s="169"/>
      <c r="F3" s="147"/>
      <c r="G3" s="59"/>
      <c r="H3" s="147"/>
      <c r="I3" s="59"/>
      <c r="J3" s="137">
        <v>0.29166666666666669</v>
      </c>
      <c r="K3" s="137">
        <v>0.2951388888888889</v>
      </c>
    </row>
    <row r="4" spans="1:20" ht="9.75" customHeight="1" x14ac:dyDescent="0.25">
      <c r="A4" s="138">
        <v>5</v>
      </c>
      <c r="B4" s="137">
        <v>0.2951388888888889</v>
      </c>
      <c r="C4" s="137">
        <v>0.2986111111111111</v>
      </c>
      <c r="D4" s="59"/>
      <c r="E4" s="169"/>
      <c r="F4" s="59"/>
      <c r="G4" s="59"/>
      <c r="H4" s="59"/>
      <c r="I4" s="59"/>
      <c r="J4" s="137">
        <v>0.2951388888888889</v>
      </c>
      <c r="K4" s="137">
        <v>0.2986111111111111</v>
      </c>
    </row>
    <row r="5" spans="1:20" ht="9.75" customHeight="1" x14ac:dyDescent="0.25">
      <c r="A5" s="138">
        <v>5</v>
      </c>
      <c r="B5" s="137">
        <v>0.2986111111111111</v>
      </c>
      <c r="C5" s="137">
        <v>0.30208333333333331</v>
      </c>
      <c r="D5" s="80"/>
      <c r="E5" s="170"/>
      <c r="F5" s="80"/>
      <c r="G5" s="80"/>
      <c r="H5" s="80"/>
      <c r="I5" s="59"/>
      <c r="J5" s="137">
        <v>0.2986111111111111</v>
      </c>
      <c r="K5" s="137">
        <v>0.30208333333333331</v>
      </c>
    </row>
    <row r="6" spans="1:20" ht="9.75" customHeight="1" x14ac:dyDescent="0.25">
      <c r="A6" s="138">
        <v>5</v>
      </c>
      <c r="B6" s="137">
        <v>0.30208333333333298</v>
      </c>
      <c r="C6" s="137">
        <v>0.30555555555555602</v>
      </c>
      <c r="D6" s="157" t="s">
        <v>136</v>
      </c>
      <c r="E6" s="158"/>
      <c r="F6" s="157" t="s">
        <v>136</v>
      </c>
      <c r="G6" s="159"/>
      <c r="H6" s="157" t="s">
        <v>136</v>
      </c>
      <c r="I6" s="59"/>
      <c r="J6" s="137">
        <v>0.30208333333333298</v>
      </c>
      <c r="K6" s="137">
        <v>0.30555555555555602</v>
      </c>
      <c r="L6" s="197" t="s">
        <v>136</v>
      </c>
      <c r="M6" s="197" t="s">
        <v>136</v>
      </c>
      <c r="N6" s="197" t="s">
        <v>136</v>
      </c>
      <c r="O6" s="198" t="s">
        <v>195</v>
      </c>
      <c r="P6" s="198" t="s">
        <v>195</v>
      </c>
      <c r="Q6" s="197" t="s">
        <v>136</v>
      </c>
      <c r="R6" s="197" t="s">
        <v>136</v>
      </c>
      <c r="S6" s="198"/>
      <c r="T6" s="198"/>
    </row>
    <row r="7" spans="1:20" ht="9.75" customHeight="1" x14ac:dyDescent="0.25">
      <c r="A7" s="138">
        <v>5</v>
      </c>
      <c r="B7" s="137">
        <v>0.30555555555555602</v>
      </c>
      <c r="C7" s="137">
        <v>0.30902777777777801</v>
      </c>
      <c r="D7" s="157" t="s">
        <v>236</v>
      </c>
      <c r="E7" s="158"/>
      <c r="F7" s="157" t="s">
        <v>236</v>
      </c>
      <c r="G7" s="159"/>
      <c r="H7" s="157" t="s">
        <v>236</v>
      </c>
      <c r="I7" s="59"/>
      <c r="J7" s="137">
        <v>0.30555555555555602</v>
      </c>
      <c r="K7" s="137">
        <v>0.30902777777777801</v>
      </c>
      <c r="L7" s="197" t="s">
        <v>236</v>
      </c>
      <c r="M7" s="197" t="s">
        <v>236</v>
      </c>
      <c r="N7" s="197" t="s">
        <v>236</v>
      </c>
      <c r="O7" s="198" t="s">
        <v>195</v>
      </c>
      <c r="P7" s="198" t="s">
        <v>195</v>
      </c>
      <c r="Q7" s="197" t="s">
        <v>236</v>
      </c>
      <c r="R7" s="197" t="s">
        <v>236</v>
      </c>
      <c r="S7" s="198"/>
      <c r="T7" s="198"/>
    </row>
    <row r="8" spans="1:20" ht="9.75" customHeight="1" x14ac:dyDescent="0.25">
      <c r="A8" s="138">
        <v>5</v>
      </c>
      <c r="B8" s="137">
        <v>0.30902777777777801</v>
      </c>
      <c r="C8" s="137">
        <v>0.3125</v>
      </c>
      <c r="D8" s="157" t="s">
        <v>236</v>
      </c>
      <c r="E8" s="158"/>
      <c r="F8" s="157" t="s">
        <v>236</v>
      </c>
      <c r="G8" s="159"/>
      <c r="H8" s="157" t="s">
        <v>236</v>
      </c>
      <c r="I8" s="59"/>
      <c r="J8" s="137">
        <v>0.30902777777777801</v>
      </c>
      <c r="K8" s="137">
        <v>0.3125</v>
      </c>
      <c r="L8" s="197" t="s">
        <v>236</v>
      </c>
      <c r="M8" s="197" t="s">
        <v>236</v>
      </c>
      <c r="N8" s="197" t="s">
        <v>236</v>
      </c>
      <c r="O8" s="198" t="s">
        <v>195</v>
      </c>
      <c r="P8" s="198" t="s">
        <v>195</v>
      </c>
      <c r="Q8" s="197" t="s">
        <v>236</v>
      </c>
      <c r="R8" s="197" t="s">
        <v>236</v>
      </c>
      <c r="S8" s="198"/>
      <c r="T8" s="198"/>
    </row>
    <row r="9" spans="1:20" ht="9.75" customHeight="1" x14ac:dyDescent="0.25">
      <c r="A9" s="138">
        <v>5</v>
      </c>
      <c r="B9" s="137">
        <v>0.3125</v>
      </c>
      <c r="C9" s="137">
        <v>0.31597222222222199</v>
      </c>
      <c r="D9" s="157" t="s">
        <v>236</v>
      </c>
      <c r="E9" s="158"/>
      <c r="F9" s="157" t="s">
        <v>236</v>
      </c>
      <c r="G9" s="159"/>
      <c r="H9" s="157" t="s">
        <v>236</v>
      </c>
      <c r="I9" s="59"/>
      <c r="J9" s="137">
        <v>0.3125</v>
      </c>
      <c r="K9" s="137">
        <v>0.31597222222222199</v>
      </c>
      <c r="L9" s="197" t="s">
        <v>236</v>
      </c>
      <c r="M9" s="197" t="s">
        <v>236</v>
      </c>
      <c r="N9" s="197" t="s">
        <v>236</v>
      </c>
      <c r="O9" s="198" t="s">
        <v>195</v>
      </c>
      <c r="P9" s="198" t="s">
        <v>195</v>
      </c>
      <c r="Q9" s="197" t="s">
        <v>236</v>
      </c>
      <c r="R9" s="197" t="s">
        <v>236</v>
      </c>
      <c r="S9" s="198"/>
      <c r="T9" s="198"/>
    </row>
    <row r="10" spans="1:20" ht="9.75" customHeight="1" x14ac:dyDescent="0.25">
      <c r="A10" s="138">
        <v>5</v>
      </c>
      <c r="B10" s="137">
        <v>0.31597222222222199</v>
      </c>
      <c r="C10" s="137">
        <v>0.31944444444444497</v>
      </c>
      <c r="D10" s="157" t="s">
        <v>236</v>
      </c>
      <c r="E10" s="158"/>
      <c r="F10" s="157" t="s">
        <v>236</v>
      </c>
      <c r="G10" s="159"/>
      <c r="H10" s="157" t="s">
        <v>236</v>
      </c>
      <c r="I10" s="59"/>
      <c r="J10" s="137">
        <v>0.31597222222222199</v>
      </c>
      <c r="K10" s="137">
        <v>0.31944444444444497</v>
      </c>
      <c r="L10" s="197" t="s">
        <v>236</v>
      </c>
      <c r="M10" s="197" t="s">
        <v>236</v>
      </c>
      <c r="N10" s="197" t="s">
        <v>236</v>
      </c>
      <c r="O10" s="198" t="s">
        <v>195</v>
      </c>
      <c r="P10" s="198" t="s">
        <v>195</v>
      </c>
      <c r="Q10" s="197" t="s">
        <v>236</v>
      </c>
      <c r="R10" s="197" t="s">
        <v>236</v>
      </c>
      <c r="S10" s="198"/>
      <c r="T10" s="198"/>
    </row>
    <row r="11" spans="1:20" ht="9.75" customHeight="1" x14ac:dyDescent="0.25">
      <c r="A11" s="138">
        <v>5</v>
      </c>
      <c r="B11" s="137">
        <v>0.31944444444444497</v>
      </c>
      <c r="C11" s="137">
        <v>0.32291666666666702</v>
      </c>
      <c r="D11" s="157" t="s">
        <v>236</v>
      </c>
      <c r="E11" s="158"/>
      <c r="F11" s="157" t="s">
        <v>236</v>
      </c>
      <c r="G11" s="159"/>
      <c r="H11" s="157" t="s">
        <v>236</v>
      </c>
      <c r="I11" s="59"/>
      <c r="J11" s="137">
        <v>0.31944444444444497</v>
      </c>
      <c r="K11" s="137">
        <v>0.32291666666666702</v>
      </c>
      <c r="L11" s="197" t="s">
        <v>236</v>
      </c>
      <c r="M11" s="197" t="s">
        <v>236</v>
      </c>
      <c r="N11" s="197" t="s">
        <v>236</v>
      </c>
      <c r="O11" s="198" t="s">
        <v>195</v>
      </c>
      <c r="P11" s="198" t="s">
        <v>195</v>
      </c>
      <c r="Q11" s="197" t="s">
        <v>236</v>
      </c>
      <c r="R11" s="197" t="s">
        <v>236</v>
      </c>
      <c r="S11" s="198"/>
      <c r="T11" s="198"/>
    </row>
    <row r="12" spans="1:20" ht="9.75" customHeight="1" x14ac:dyDescent="0.25">
      <c r="A12" s="138">
        <v>5</v>
      </c>
      <c r="B12" s="137">
        <v>0.32291666666666702</v>
      </c>
      <c r="C12" s="137">
        <v>0.3263888888888889</v>
      </c>
      <c r="D12" s="161" t="s">
        <v>235</v>
      </c>
      <c r="E12" s="158"/>
      <c r="F12" s="161" t="s">
        <v>235</v>
      </c>
      <c r="G12" s="159"/>
      <c r="H12" s="161" t="s">
        <v>235</v>
      </c>
      <c r="I12" s="59"/>
      <c r="J12" s="137">
        <v>0.32291666666666702</v>
      </c>
      <c r="K12" s="137">
        <v>0.3263888888888889</v>
      </c>
      <c r="L12" s="199" t="s">
        <v>235</v>
      </c>
      <c r="M12" s="199" t="s">
        <v>235</v>
      </c>
      <c r="N12" s="199" t="s">
        <v>235</v>
      </c>
      <c r="O12" s="199" t="s">
        <v>235</v>
      </c>
      <c r="P12" s="199" t="s">
        <v>235</v>
      </c>
      <c r="Q12" s="199" t="s">
        <v>235</v>
      </c>
      <c r="R12" s="199" t="s">
        <v>235</v>
      </c>
      <c r="S12" s="198"/>
      <c r="T12" s="198"/>
    </row>
    <row r="13" spans="1:20" ht="9.75" customHeight="1" x14ac:dyDescent="0.25">
      <c r="A13" s="138">
        <v>5</v>
      </c>
      <c r="B13" s="137">
        <v>0.3263888888888889</v>
      </c>
      <c r="C13" s="137">
        <v>0.3298611111111111</v>
      </c>
      <c r="D13" s="161" t="s">
        <v>235</v>
      </c>
      <c r="E13" s="158"/>
      <c r="F13" s="161" t="s">
        <v>235</v>
      </c>
      <c r="G13" s="159"/>
      <c r="H13" s="161" t="s">
        <v>235</v>
      </c>
      <c r="I13" s="59"/>
      <c r="J13" s="137">
        <v>0.3263888888888889</v>
      </c>
      <c r="K13" s="137">
        <v>0.3298611111111111</v>
      </c>
      <c r="L13" s="199" t="s">
        <v>235</v>
      </c>
      <c r="M13" s="199" t="s">
        <v>235</v>
      </c>
      <c r="N13" s="199" t="s">
        <v>235</v>
      </c>
      <c r="O13" s="199" t="s">
        <v>235</v>
      </c>
      <c r="P13" s="199" t="s">
        <v>235</v>
      </c>
      <c r="Q13" s="199" t="s">
        <v>235</v>
      </c>
      <c r="R13" s="199" t="s">
        <v>235</v>
      </c>
      <c r="S13" s="198"/>
      <c r="T13" s="198"/>
    </row>
    <row r="14" spans="1:20" ht="9.75" customHeight="1" x14ac:dyDescent="0.25">
      <c r="A14" s="138">
        <v>5</v>
      </c>
      <c r="B14" s="137">
        <v>0.3298611111111111</v>
      </c>
      <c r="C14" s="137">
        <v>0.33333333333333331</v>
      </c>
      <c r="D14" s="161" t="s">
        <v>235</v>
      </c>
      <c r="E14" s="158"/>
      <c r="F14" s="161" t="s">
        <v>235</v>
      </c>
      <c r="G14" s="159"/>
      <c r="H14" s="161" t="s">
        <v>235</v>
      </c>
      <c r="I14" s="59"/>
      <c r="J14" s="137">
        <v>0.3298611111111111</v>
      </c>
      <c r="K14" s="137">
        <v>0.33333333333333331</v>
      </c>
      <c r="L14" s="199" t="s">
        <v>235</v>
      </c>
      <c r="M14" s="199" t="s">
        <v>235</v>
      </c>
      <c r="N14" s="199" t="s">
        <v>235</v>
      </c>
      <c r="O14" s="199" t="s">
        <v>235</v>
      </c>
      <c r="P14" s="199" t="s">
        <v>235</v>
      </c>
      <c r="Q14" s="199" t="s">
        <v>235</v>
      </c>
      <c r="R14" s="199" t="s">
        <v>235</v>
      </c>
      <c r="S14" s="198"/>
      <c r="T14" s="198"/>
    </row>
    <row r="15" spans="1:20" ht="9.75" customHeight="1" x14ac:dyDescent="0.25">
      <c r="A15" s="138">
        <v>5</v>
      </c>
      <c r="B15" s="137">
        <v>0.33333333333333331</v>
      </c>
      <c r="C15" s="137">
        <v>0.33680555555555558</v>
      </c>
      <c r="D15" s="161" t="s">
        <v>235</v>
      </c>
      <c r="E15" s="158"/>
      <c r="F15" s="161" t="s">
        <v>235</v>
      </c>
      <c r="G15" s="159"/>
      <c r="H15" s="161" t="s">
        <v>235</v>
      </c>
      <c r="I15" s="59"/>
      <c r="J15" s="137">
        <v>0.33333333333333331</v>
      </c>
      <c r="K15" s="137">
        <v>0.33680555555555558</v>
      </c>
      <c r="L15" s="199" t="s">
        <v>235</v>
      </c>
      <c r="M15" s="199" t="s">
        <v>235</v>
      </c>
      <c r="N15" s="199" t="s">
        <v>235</v>
      </c>
      <c r="O15" s="199" t="s">
        <v>235</v>
      </c>
      <c r="P15" s="199" t="s">
        <v>235</v>
      </c>
      <c r="Q15" s="199" t="s">
        <v>235</v>
      </c>
      <c r="R15" s="199" t="s">
        <v>235</v>
      </c>
      <c r="S15" s="198"/>
      <c r="T15" s="198"/>
    </row>
    <row r="16" spans="1:20" ht="9.75" customHeight="1" x14ac:dyDescent="0.25">
      <c r="A16" s="138">
        <v>5</v>
      </c>
      <c r="B16" s="137">
        <v>0.33680555555555558</v>
      </c>
      <c r="C16" s="137">
        <v>0.34027777777777773</v>
      </c>
      <c r="D16" s="161" t="s">
        <v>235</v>
      </c>
      <c r="E16" s="158"/>
      <c r="F16" s="161" t="s">
        <v>235</v>
      </c>
      <c r="G16" s="159"/>
      <c r="H16" s="161" t="s">
        <v>235</v>
      </c>
      <c r="I16" s="59"/>
      <c r="J16" s="137">
        <v>0.33680555555555558</v>
      </c>
      <c r="K16" s="137">
        <v>0.34027777777777773</v>
      </c>
      <c r="L16" s="199" t="s">
        <v>235</v>
      </c>
      <c r="M16" s="199" t="s">
        <v>235</v>
      </c>
      <c r="N16" s="199" t="s">
        <v>235</v>
      </c>
      <c r="O16" s="199" t="s">
        <v>235</v>
      </c>
      <c r="P16" s="199" t="s">
        <v>235</v>
      </c>
      <c r="Q16" s="199" t="s">
        <v>235</v>
      </c>
      <c r="R16" s="199" t="s">
        <v>235</v>
      </c>
      <c r="S16" s="198"/>
      <c r="T16" s="198"/>
    </row>
    <row r="17" spans="1:20" ht="9.75" customHeight="1" x14ac:dyDescent="0.25">
      <c r="A17" s="138">
        <v>5</v>
      </c>
      <c r="B17" s="137">
        <v>0.34027777777777801</v>
      </c>
      <c r="C17" s="137">
        <v>0.34375</v>
      </c>
      <c r="D17" s="161" t="s">
        <v>235</v>
      </c>
      <c r="E17" s="158"/>
      <c r="F17" s="161" t="s">
        <v>235</v>
      </c>
      <c r="G17" s="159"/>
      <c r="H17" s="161" t="s">
        <v>235</v>
      </c>
      <c r="I17" s="59"/>
      <c r="J17" s="137">
        <v>0.34027777777777801</v>
      </c>
      <c r="K17" s="137">
        <v>0.34375</v>
      </c>
      <c r="L17" s="199" t="s">
        <v>235</v>
      </c>
      <c r="M17" s="199" t="s">
        <v>235</v>
      </c>
      <c r="N17" s="199" t="s">
        <v>235</v>
      </c>
      <c r="O17" s="199" t="s">
        <v>235</v>
      </c>
      <c r="P17" s="199" t="s">
        <v>235</v>
      </c>
      <c r="Q17" s="199" t="s">
        <v>235</v>
      </c>
      <c r="R17" s="199" t="s">
        <v>235</v>
      </c>
      <c r="S17" s="198"/>
      <c r="T17" s="198"/>
    </row>
    <row r="18" spans="1:20" ht="9.75" customHeight="1" x14ac:dyDescent="0.25">
      <c r="A18" s="138">
        <v>5</v>
      </c>
      <c r="B18" s="137">
        <v>0.34375</v>
      </c>
      <c r="C18" s="137">
        <v>0.34722222222222199</v>
      </c>
      <c r="D18" s="163" t="s">
        <v>234</v>
      </c>
      <c r="E18" s="158"/>
      <c r="F18" s="163" t="s">
        <v>234</v>
      </c>
      <c r="G18" s="159"/>
      <c r="H18" s="163" t="s">
        <v>234</v>
      </c>
      <c r="I18" s="59"/>
      <c r="J18" s="137">
        <v>0.34375</v>
      </c>
      <c r="K18" s="137">
        <v>0.34722222222222199</v>
      </c>
      <c r="L18" s="200" t="s">
        <v>242</v>
      </c>
      <c r="M18" s="201" t="s">
        <v>319</v>
      </c>
      <c r="N18" s="205" t="s">
        <v>183</v>
      </c>
      <c r="O18" s="198" t="s">
        <v>195</v>
      </c>
      <c r="P18" s="198" t="s">
        <v>195</v>
      </c>
      <c r="Q18" s="207" t="s">
        <v>319</v>
      </c>
      <c r="R18" s="208" t="s">
        <v>205</v>
      </c>
      <c r="S18" s="198"/>
      <c r="T18" s="198"/>
    </row>
    <row r="19" spans="1:20" ht="9.75" customHeight="1" x14ac:dyDescent="0.25">
      <c r="A19" s="138">
        <v>5</v>
      </c>
      <c r="B19" s="137">
        <v>0.34722222222222199</v>
      </c>
      <c r="C19" s="137">
        <v>0.35069444444444398</v>
      </c>
      <c r="D19" s="144" t="s">
        <v>232</v>
      </c>
      <c r="E19" s="158"/>
      <c r="F19" s="143" t="s">
        <v>231</v>
      </c>
      <c r="G19" s="159"/>
      <c r="H19" s="140" t="s">
        <v>229</v>
      </c>
      <c r="I19" s="59"/>
      <c r="J19" s="137">
        <v>0.34722222222222199</v>
      </c>
      <c r="K19" s="137">
        <v>0.35069444444444398</v>
      </c>
      <c r="L19" s="200" t="s">
        <v>242</v>
      </c>
      <c r="M19" s="201" t="s">
        <v>319</v>
      </c>
      <c r="N19" s="205" t="s">
        <v>183</v>
      </c>
      <c r="O19" s="198" t="s">
        <v>195</v>
      </c>
      <c r="P19" s="198" t="s">
        <v>195</v>
      </c>
      <c r="Q19" s="207" t="s">
        <v>319</v>
      </c>
      <c r="R19" s="208" t="s">
        <v>205</v>
      </c>
      <c r="S19" s="198"/>
      <c r="T19" s="198"/>
    </row>
    <row r="20" spans="1:20" ht="9.75" customHeight="1" x14ac:dyDescent="0.25">
      <c r="A20" s="138">
        <v>5</v>
      </c>
      <c r="B20" s="137">
        <v>0.35069444444444398</v>
      </c>
      <c r="C20" s="137">
        <v>0.35416666666666702</v>
      </c>
      <c r="D20" s="144" t="s">
        <v>232</v>
      </c>
      <c r="E20" s="158"/>
      <c r="F20" s="143" t="s">
        <v>231</v>
      </c>
      <c r="G20" s="159"/>
      <c r="H20" s="140" t="s">
        <v>229</v>
      </c>
      <c r="I20" s="59"/>
      <c r="J20" s="137">
        <v>0.35069444444444398</v>
      </c>
      <c r="K20" s="137">
        <v>0.35416666666666702</v>
      </c>
      <c r="L20" s="200" t="s">
        <v>242</v>
      </c>
      <c r="M20" s="201" t="s">
        <v>319</v>
      </c>
      <c r="N20" s="205" t="s">
        <v>183</v>
      </c>
      <c r="O20" s="198" t="s">
        <v>195</v>
      </c>
      <c r="P20" s="198" t="s">
        <v>195</v>
      </c>
      <c r="Q20" s="207" t="s">
        <v>319</v>
      </c>
      <c r="R20" s="208" t="s">
        <v>205</v>
      </c>
      <c r="S20" s="198"/>
      <c r="T20" s="198"/>
    </row>
    <row r="21" spans="1:20" ht="9.75" customHeight="1" x14ac:dyDescent="0.25">
      <c r="A21" s="138">
        <v>5</v>
      </c>
      <c r="B21" s="137">
        <v>0.35416666666666702</v>
      </c>
      <c r="C21" s="137">
        <v>0.35763888888888901</v>
      </c>
      <c r="D21" s="144" t="s">
        <v>232</v>
      </c>
      <c r="E21" s="158"/>
      <c r="F21" s="143" t="s">
        <v>231</v>
      </c>
      <c r="G21" s="159"/>
      <c r="H21" s="140" t="s">
        <v>229</v>
      </c>
      <c r="I21" s="59"/>
      <c r="J21" s="137">
        <v>0.35416666666666702</v>
      </c>
      <c r="K21" s="137">
        <v>0.35763888888888901</v>
      </c>
      <c r="L21" s="200" t="s">
        <v>242</v>
      </c>
      <c r="M21" s="201" t="s">
        <v>319</v>
      </c>
      <c r="N21" s="205" t="s">
        <v>183</v>
      </c>
      <c r="O21" s="198" t="s">
        <v>195</v>
      </c>
      <c r="P21" s="198" t="s">
        <v>195</v>
      </c>
      <c r="Q21" s="207" t="s">
        <v>319</v>
      </c>
      <c r="R21" s="208" t="s">
        <v>205</v>
      </c>
      <c r="S21" s="198"/>
      <c r="T21" s="198"/>
    </row>
    <row r="22" spans="1:20" ht="9.75" customHeight="1" x14ac:dyDescent="0.25">
      <c r="A22" s="138">
        <v>5</v>
      </c>
      <c r="B22" s="137">
        <v>0.35763888888888901</v>
      </c>
      <c r="C22" s="137">
        <v>0.3611111111111111</v>
      </c>
      <c r="D22" s="144" t="s">
        <v>232</v>
      </c>
      <c r="E22" s="158"/>
      <c r="F22" s="143" t="s">
        <v>231</v>
      </c>
      <c r="G22" s="159"/>
      <c r="H22" s="140" t="s">
        <v>229</v>
      </c>
      <c r="I22" s="59"/>
      <c r="J22" s="137">
        <v>0.35763888888888901</v>
      </c>
      <c r="K22" s="137">
        <v>0.3611111111111111</v>
      </c>
      <c r="L22" s="200" t="s">
        <v>242</v>
      </c>
      <c r="M22" s="201" t="s">
        <v>319</v>
      </c>
      <c r="N22" s="205" t="s">
        <v>183</v>
      </c>
      <c r="O22" s="198" t="s">
        <v>195</v>
      </c>
      <c r="P22" s="198" t="s">
        <v>195</v>
      </c>
      <c r="Q22" s="207" t="s">
        <v>319</v>
      </c>
      <c r="R22" s="208" t="s">
        <v>205</v>
      </c>
      <c r="S22" s="198"/>
      <c r="T22" s="198"/>
    </row>
    <row r="23" spans="1:20" ht="9.75" customHeight="1" x14ac:dyDescent="0.25">
      <c r="A23" s="138">
        <v>5</v>
      </c>
      <c r="B23" s="137">
        <v>0.3611111111111111</v>
      </c>
      <c r="C23" s="137">
        <v>0.36458333333333298</v>
      </c>
      <c r="D23" s="144" t="s">
        <v>232</v>
      </c>
      <c r="E23" s="158"/>
      <c r="F23" s="143" t="s">
        <v>231</v>
      </c>
      <c r="G23" s="159"/>
      <c r="H23" s="140" t="s">
        <v>229</v>
      </c>
      <c r="I23" s="59"/>
      <c r="J23" s="137">
        <v>0.3611111111111111</v>
      </c>
      <c r="K23" s="137">
        <v>0.36458333333333298</v>
      </c>
      <c r="L23" s="200" t="s">
        <v>242</v>
      </c>
      <c r="M23" s="201" t="s">
        <v>319</v>
      </c>
      <c r="N23" s="205" t="s">
        <v>183</v>
      </c>
      <c r="O23" s="198" t="s">
        <v>195</v>
      </c>
      <c r="P23" s="198" t="s">
        <v>195</v>
      </c>
      <c r="Q23" s="207" t="s">
        <v>319</v>
      </c>
      <c r="R23" s="208" t="s">
        <v>205</v>
      </c>
      <c r="S23" s="198"/>
      <c r="T23" s="198"/>
    </row>
    <row r="24" spans="1:20" ht="9.75" customHeight="1" x14ac:dyDescent="0.25">
      <c r="A24" s="138">
        <v>5</v>
      </c>
      <c r="B24" s="137">
        <v>0.36458333333333298</v>
      </c>
      <c r="C24" s="137">
        <v>0.36805555555555558</v>
      </c>
      <c r="D24" s="144" t="s">
        <v>232</v>
      </c>
      <c r="E24" s="158"/>
      <c r="F24" s="143" t="s">
        <v>231</v>
      </c>
      <c r="G24" s="159"/>
      <c r="H24" s="140" t="s">
        <v>229</v>
      </c>
      <c r="I24" s="59"/>
      <c r="J24" s="137">
        <v>0.36458333333333298</v>
      </c>
      <c r="K24" s="137">
        <v>0.36805555555555558</v>
      </c>
      <c r="L24" s="200" t="s">
        <v>242</v>
      </c>
      <c r="M24" s="201" t="s">
        <v>319</v>
      </c>
      <c r="N24" s="205" t="s">
        <v>183</v>
      </c>
      <c r="O24" s="198" t="s">
        <v>195</v>
      </c>
      <c r="P24" s="198" t="s">
        <v>195</v>
      </c>
      <c r="Q24" s="207" t="s">
        <v>319</v>
      </c>
      <c r="R24" s="208" t="s">
        <v>205</v>
      </c>
      <c r="S24" s="198"/>
      <c r="T24" s="198"/>
    </row>
    <row r="25" spans="1:20" ht="9.75" customHeight="1" x14ac:dyDescent="0.25">
      <c r="A25" s="138">
        <v>5</v>
      </c>
      <c r="B25" s="137">
        <v>0.36805555555555558</v>
      </c>
      <c r="C25" s="137">
        <v>0.37152777777777773</v>
      </c>
      <c r="D25" s="144" t="s">
        <v>232</v>
      </c>
      <c r="E25" s="158"/>
      <c r="F25" s="143" t="s">
        <v>231</v>
      </c>
      <c r="G25" s="159"/>
      <c r="H25" s="140" t="s">
        <v>229</v>
      </c>
      <c r="I25" s="59"/>
      <c r="J25" s="137">
        <v>0.36805555555555558</v>
      </c>
      <c r="K25" s="137">
        <v>0.37152777777777773</v>
      </c>
      <c r="L25" s="200" t="s">
        <v>242</v>
      </c>
      <c r="M25" s="201" t="s">
        <v>319</v>
      </c>
      <c r="N25" s="205" t="s">
        <v>183</v>
      </c>
      <c r="O25" s="198" t="s">
        <v>195</v>
      </c>
      <c r="P25" s="198" t="s">
        <v>195</v>
      </c>
      <c r="Q25" s="207" t="s">
        <v>319</v>
      </c>
      <c r="R25" s="208" t="s">
        <v>205</v>
      </c>
      <c r="S25" s="198"/>
      <c r="T25" s="198"/>
    </row>
    <row r="26" spans="1:20" ht="9.75" customHeight="1" x14ac:dyDescent="0.25">
      <c r="A26" s="138">
        <v>5</v>
      </c>
      <c r="B26" s="137">
        <v>0.37152777777777773</v>
      </c>
      <c r="C26" s="137">
        <v>0.375</v>
      </c>
      <c r="D26" s="144" t="s">
        <v>232</v>
      </c>
      <c r="E26" s="158"/>
      <c r="F26" s="143" t="s">
        <v>231</v>
      </c>
      <c r="G26" s="159"/>
      <c r="H26" s="140" t="s">
        <v>229</v>
      </c>
      <c r="I26" s="59"/>
      <c r="J26" s="137">
        <v>0.37152777777777773</v>
      </c>
      <c r="K26" s="137">
        <v>0.375</v>
      </c>
      <c r="L26" s="200" t="s">
        <v>242</v>
      </c>
      <c r="M26" s="201" t="s">
        <v>319</v>
      </c>
      <c r="N26" s="205" t="s">
        <v>183</v>
      </c>
      <c r="O26" s="198" t="s">
        <v>195</v>
      </c>
      <c r="P26" s="198" t="s">
        <v>195</v>
      </c>
      <c r="Q26" s="207" t="s">
        <v>319</v>
      </c>
      <c r="R26" s="208" t="s">
        <v>205</v>
      </c>
      <c r="S26" s="198"/>
      <c r="T26" s="198"/>
    </row>
    <row r="27" spans="1:20" ht="9.75" customHeight="1" x14ac:dyDescent="0.25">
      <c r="A27" s="138">
        <v>5</v>
      </c>
      <c r="B27" s="137">
        <v>0.375</v>
      </c>
      <c r="C27" s="137">
        <v>0.37847222222222199</v>
      </c>
      <c r="D27" s="144" t="s">
        <v>232</v>
      </c>
      <c r="E27" s="158"/>
      <c r="F27" s="143" t="s">
        <v>231</v>
      </c>
      <c r="G27" s="159"/>
      <c r="H27" s="140" t="s">
        <v>229</v>
      </c>
      <c r="I27" s="59"/>
      <c r="J27" s="137">
        <v>0.375</v>
      </c>
      <c r="K27" s="137">
        <v>0.37847222222222199</v>
      </c>
      <c r="L27" s="200" t="s">
        <v>242</v>
      </c>
      <c r="M27" s="201" t="s">
        <v>319</v>
      </c>
      <c r="N27" s="205" t="s">
        <v>183</v>
      </c>
      <c r="O27" s="198" t="s">
        <v>195</v>
      </c>
      <c r="P27" s="198" t="s">
        <v>195</v>
      </c>
      <c r="Q27" s="207" t="s">
        <v>319</v>
      </c>
      <c r="R27" s="208" t="s">
        <v>205</v>
      </c>
      <c r="S27" s="198"/>
      <c r="T27" s="198"/>
    </row>
    <row r="28" spans="1:20" ht="9.75" customHeight="1" x14ac:dyDescent="0.25">
      <c r="A28" s="138">
        <v>5</v>
      </c>
      <c r="B28" s="137">
        <v>0.37847222222222199</v>
      </c>
      <c r="C28" s="137">
        <v>0.38194444444444398</v>
      </c>
      <c r="D28" s="140" t="s">
        <v>229</v>
      </c>
      <c r="E28" s="165"/>
      <c r="F28" s="144" t="s">
        <v>232</v>
      </c>
      <c r="G28" s="159"/>
      <c r="H28" s="142" t="s">
        <v>230</v>
      </c>
      <c r="I28" s="59"/>
      <c r="J28" s="137">
        <v>0.37847222222222199</v>
      </c>
      <c r="K28" s="137">
        <v>0.38194444444444398</v>
      </c>
      <c r="L28" s="200" t="s">
        <v>241</v>
      </c>
      <c r="M28" s="201" t="s">
        <v>320</v>
      </c>
      <c r="N28" s="198" t="s">
        <v>195</v>
      </c>
      <c r="O28" s="202" t="s">
        <v>179</v>
      </c>
      <c r="P28" s="198" t="s">
        <v>195</v>
      </c>
      <c r="Q28" s="198" t="s">
        <v>195</v>
      </c>
      <c r="R28" s="208" t="s">
        <v>219</v>
      </c>
      <c r="S28" s="198"/>
      <c r="T28" s="198"/>
    </row>
    <row r="29" spans="1:20" ht="9.75" customHeight="1" x14ac:dyDescent="0.25">
      <c r="A29" s="138">
        <v>5</v>
      </c>
      <c r="B29" s="137">
        <v>0.38194444444444398</v>
      </c>
      <c r="C29" s="137">
        <v>0.38541666666666702</v>
      </c>
      <c r="D29" s="140" t="s">
        <v>229</v>
      </c>
      <c r="E29" s="165"/>
      <c r="F29" s="144" t="s">
        <v>232</v>
      </c>
      <c r="G29" s="159"/>
      <c r="H29" s="142" t="s">
        <v>230</v>
      </c>
      <c r="I29" s="59"/>
      <c r="J29" s="137">
        <v>0.38194444444444398</v>
      </c>
      <c r="K29" s="137">
        <v>0.38541666666666702</v>
      </c>
      <c r="L29" s="200" t="s">
        <v>241</v>
      </c>
      <c r="M29" s="201" t="s">
        <v>320</v>
      </c>
      <c r="N29" s="198" t="s">
        <v>195</v>
      </c>
      <c r="O29" s="202" t="s">
        <v>179</v>
      </c>
      <c r="P29" s="198" t="s">
        <v>195</v>
      </c>
      <c r="Q29" s="198" t="s">
        <v>195</v>
      </c>
      <c r="R29" s="208" t="s">
        <v>219</v>
      </c>
      <c r="S29" s="198"/>
      <c r="T29" s="198"/>
    </row>
    <row r="30" spans="1:20" ht="9.75" customHeight="1" x14ac:dyDescent="0.25">
      <c r="A30" s="138">
        <v>5</v>
      </c>
      <c r="B30" s="137">
        <v>0.38541666666666702</v>
      </c>
      <c r="C30" s="137">
        <v>0.38888888888888901</v>
      </c>
      <c r="D30" s="140" t="s">
        <v>229</v>
      </c>
      <c r="E30" s="165"/>
      <c r="F30" s="144" t="s">
        <v>232</v>
      </c>
      <c r="G30" s="159"/>
      <c r="H30" s="142" t="s">
        <v>230</v>
      </c>
      <c r="I30" s="59"/>
      <c r="J30" s="137">
        <v>0.38541666666666702</v>
      </c>
      <c r="K30" s="137">
        <v>0.38888888888888901</v>
      </c>
      <c r="L30" s="200" t="s">
        <v>241</v>
      </c>
      <c r="M30" s="201" t="s">
        <v>320</v>
      </c>
      <c r="N30" s="198" t="s">
        <v>195</v>
      </c>
      <c r="O30" s="202" t="s">
        <v>179</v>
      </c>
      <c r="P30" s="198" t="s">
        <v>195</v>
      </c>
      <c r="Q30" s="198" t="s">
        <v>195</v>
      </c>
      <c r="R30" s="208" t="s">
        <v>219</v>
      </c>
      <c r="S30" s="198"/>
      <c r="T30" s="198"/>
    </row>
    <row r="31" spans="1:20" ht="9.75" customHeight="1" x14ac:dyDescent="0.25">
      <c r="A31" s="138">
        <v>5</v>
      </c>
      <c r="B31" s="137">
        <v>0.38888888888888901</v>
      </c>
      <c r="C31" s="137">
        <v>0.39236111111111099</v>
      </c>
      <c r="D31" s="140" t="s">
        <v>229</v>
      </c>
      <c r="E31" s="165"/>
      <c r="F31" s="144" t="s">
        <v>232</v>
      </c>
      <c r="G31" s="159"/>
      <c r="H31" s="142" t="s">
        <v>230</v>
      </c>
      <c r="I31" s="59"/>
      <c r="J31" s="137">
        <v>0.38888888888888901</v>
      </c>
      <c r="K31" s="137">
        <v>0.39236111111111099</v>
      </c>
      <c r="L31" s="200" t="s">
        <v>241</v>
      </c>
      <c r="M31" s="201" t="s">
        <v>320</v>
      </c>
      <c r="N31" s="198" t="s">
        <v>195</v>
      </c>
      <c r="O31" s="202" t="s">
        <v>179</v>
      </c>
      <c r="P31" s="198" t="s">
        <v>195</v>
      </c>
      <c r="Q31" s="198" t="s">
        <v>195</v>
      </c>
      <c r="R31" s="208" t="s">
        <v>219</v>
      </c>
      <c r="S31" s="198"/>
      <c r="T31" s="198"/>
    </row>
    <row r="32" spans="1:20" ht="9.75" customHeight="1" x14ac:dyDescent="0.25">
      <c r="A32" s="138">
        <v>5</v>
      </c>
      <c r="B32" s="137">
        <v>0.39236111111111099</v>
      </c>
      <c r="C32" s="137">
        <v>0.39583333333333298</v>
      </c>
      <c r="D32" s="140" t="s">
        <v>229</v>
      </c>
      <c r="E32" s="166"/>
      <c r="F32" s="144" t="s">
        <v>232</v>
      </c>
      <c r="G32" s="159"/>
      <c r="H32" s="142" t="s">
        <v>230</v>
      </c>
      <c r="I32" s="59"/>
      <c r="J32" s="137">
        <v>0.39236111111111099</v>
      </c>
      <c r="K32" s="137">
        <v>0.39583333333333298</v>
      </c>
      <c r="L32" s="200" t="s">
        <v>241</v>
      </c>
      <c r="M32" s="201" t="s">
        <v>320</v>
      </c>
      <c r="N32" s="198" t="s">
        <v>195</v>
      </c>
      <c r="O32" s="202" t="s">
        <v>179</v>
      </c>
      <c r="P32" s="198" t="s">
        <v>195</v>
      </c>
      <c r="Q32" s="198" t="s">
        <v>195</v>
      </c>
      <c r="R32" s="208" t="s">
        <v>219</v>
      </c>
      <c r="S32" s="198"/>
      <c r="T32" s="198"/>
    </row>
    <row r="33" spans="1:20" ht="9.75" customHeight="1" x14ac:dyDescent="0.25">
      <c r="A33" s="138">
        <v>5</v>
      </c>
      <c r="B33" s="137">
        <v>0.39583333333333298</v>
      </c>
      <c r="C33" s="137">
        <v>0.39930555555555558</v>
      </c>
      <c r="D33" s="140" t="s">
        <v>229</v>
      </c>
      <c r="E33" s="165"/>
      <c r="F33" s="144" t="s">
        <v>232</v>
      </c>
      <c r="G33" s="159"/>
      <c r="H33" s="142" t="s">
        <v>230</v>
      </c>
      <c r="I33" s="59"/>
      <c r="J33" s="137">
        <v>0.39583333333333298</v>
      </c>
      <c r="K33" s="137">
        <v>0.39930555555555558</v>
      </c>
      <c r="L33" s="200" t="s">
        <v>241</v>
      </c>
      <c r="M33" s="201" t="s">
        <v>320</v>
      </c>
      <c r="N33" s="198" t="s">
        <v>195</v>
      </c>
      <c r="O33" s="202" t="s">
        <v>179</v>
      </c>
      <c r="P33" s="198" t="s">
        <v>195</v>
      </c>
      <c r="Q33" s="198" t="s">
        <v>195</v>
      </c>
      <c r="R33" s="208" t="s">
        <v>219</v>
      </c>
      <c r="S33" s="198"/>
      <c r="T33" s="198"/>
    </row>
    <row r="34" spans="1:20" ht="9.75" customHeight="1" x14ac:dyDescent="0.25">
      <c r="A34" s="138">
        <v>5</v>
      </c>
      <c r="B34" s="137">
        <v>0.39930555555555558</v>
      </c>
      <c r="C34" s="137">
        <v>0.40277777777777801</v>
      </c>
      <c r="D34" s="140" t="s">
        <v>229</v>
      </c>
      <c r="E34" s="166"/>
      <c r="F34" s="144" t="s">
        <v>232</v>
      </c>
      <c r="G34" s="159"/>
      <c r="H34" s="142" t="s">
        <v>230</v>
      </c>
      <c r="I34" s="59"/>
      <c r="J34" s="137">
        <v>0.39930555555555558</v>
      </c>
      <c r="K34" s="137">
        <v>0.40277777777777801</v>
      </c>
      <c r="L34" s="200" t="s">
        <v>241</v>
      </c>
      <c r="M34" s="201" t="s">
        <v>320</v>
      </c>
      <c r="N34" s="198" t="s">
        <v>195</v>
      </c>
      <c r="O34" s="202" t="s">
        <v>179</v>
      </c>
      <c r="P34" s="198" t="s">
        <v>195</v>
      </c>
      <c r="Q34" s="198" t="s">
        <v>195</v>
      </c>
      <c r="R34" s="208" t="s">
        <v>219</v>
      </c>
      <c r="S34" s="198"/>
      <c r="T34" s="198"/>
    </row>
    <row r="35" spans="1:20" ht="9.75" customHeight="1" x14ac:dyDescent="0.25">
      <c r="A35" s="138">
        <v>5</v>
      </c>
      <c r="B35" s="137">
        <v>0.40277777777777801</v>
      </c>
      <c r="C35" s="137">
        <v>0.40625</v>
      </c>
      <c r="D35" s="140" t="s">
        <v>229</v>
      </c>
      <c r="E35" s="166"/>
      <c r="F35" s="144" t="s">
        <v>232</v>
      </c>
      <c r="G35" s="159"/>
      <c r="H35" s="142" t="s">
        <v>230</v>
      </c>
      <c r="I35" s="59"/>
      <c r="J35" s="137">
        <v>0.40277777777777801</v>
      </c>
      <c r="K35" s="137">
        <v>0.40625</v>
      </c>
      <c r="L35" s="200" t="s">
        <v>241</v>
      </c>
      <c r="M35" s="201" t="s">
        <v>320</v>
      </c>
      <c r="N35" s="198" t="s">
        <v>195</v>
      </c>
      <c r="O35" s="202" t="s">
        <v>179</v>
      </c>
      <c r="P35" s="198" t="s">
        <v>195</v>
      </c>
      <c r="Q35" s="198" t="s">
        <v>195</v>
      </c>
      <c r="R35" s="208" t="s">
        <v>219</v>
      </c>
      <c r="S35" s="198"/>
      <c r="T35" s="198"/>
    </row>
    <row r="36" spans="1:20" ht="9.75" customHeight="1" x14ac:dyDescent="0.25">
      <c r="A36" s="138">
        <v>5</v>
      </c>
      <c r="B36" s="137">
        <v>0.40625</v>
      </c>
      <c r="C36" s="137">
        <v>0.40972222222222199</v>
      </c>
      <c r="D36" s="140" t="s">
        <v>229</v>
      </c>
      <c r="E36" s="165"/>
      <c r="F36" s="144" t="s">
        <v>232</v>
      </c>
      <c r="G36" s="159"/>
      <c r="H36" s="142" t="s">
        <v>230</v>
      </c>
      <c r="I36" s="59"/>
      <c r="J36" s="137">
        <v>0.40625</v>
      </c>
      <c r="K36" s="137">
        <v>0.40972222222222199</v>
      </c>
      <c r="L36" s="200" t="s">
        <v>241</v>
      </c>
      <c r="M36" s="201" t="s">
        <v>320</v>
      </c>
      <c r="N36" s="198" t="s">
        <v>195</v>
      </c>
      <c r="O36" s="202" t="s">
        <v>179</v>
      </c>
      <c r="P36" s="198" t="s">
        <v>195</v>
      </c>
      <c r="Q36" s="198" t="s">
        <v>195</v>
      </c>
      <c r="R36" s="208" t="s">
        <v>219</v>
      </c>
      <c r="S36" s="198"/>
      <c r="T36" s="198"/>
    </row>
    <row r="37" spans="1:20" ht="9.75" customHeight="1" x14ac:dyDescent="0.25">
      <c r="A37" s="138">
        <v>5</v>
      </c>
      <c r="B37" s="137">
        <v>0.40972222222222199</v>
      </c>
      <c r="C37" s="137">
        <v>0.41319444444444398</v>
      </c>
      <c r="D37" s="157" t="s">
        <v>233</v>
      </c>
      <c r="E37" s="166"/>
      <c r="F37" s="157" t="s">
        <v>233</v>
      </c>
      <c r="G37" s="159"/>
      <c r="H37" s="157" t="s">
        <v>233</v>
      </c>
      <c r="I37" s="59"/>
      <c r="J37" s="137">
        <v>0.40972222222222199</v>
      </c>
      <c r="K37" s="137">
        <v>0.41319444444444398</v>
      </c>
      <c r="L37" s="197" t="s">
        <v>233</v>
      </c>
      <c r="M37" s="197" t="s">
        <v>233</v>
      </c>
      <c r="N37" s="197" t="s">
        <v>233</v>
      </c>
      <c r="O37" s="197" t="s">
        <v>233</v>
      </c>
      <c r="P37" s="198" t="s">
        <v>195</v>
      </c>
      <c r="Q37" s="197" t="s">
        <v>233</v>
      </c>
      <c r="R37" s="197" t="s">
        <v>233</v>
      </c>
      <c r="S37" s="198"/>
      <c r="T37" s="198"/>
    </row>
    <row r="38" spans="1:20" ht="9.75" customHeight="1" x14ac:dyDescent="0.25">
      <c r="A38" s="138">
        <v>5</v>
      </c>
      <c r="B38" s="137">
        <v>0.41319444444444398</v>
      </c>
      <c r="C38" s="137">
        <v>0.41666666666666602</v>
      </c>
      <c r="D38" s="157" t="s">
        <v>233</v>
      </c>
      <c r="E38" s="166"/>
      <c r="F38" s="157" t="s">
        <v>233</v>
      </c>
      <c r="G38" s="159"/>
      <c r="H38" s="157" t="s">
        <v>233</v>
      </c>
      <c r="I38" s="59"/>
      <c r="J38" s="137">
        <v>0.41319444444444398</v>
      </c>
      <c r="K38" s="137">
        <v>0.41666666666666602</v>
      </c>
      <c r="L38" s="197" t="s">
        <v>233</v>
      </c>
      <c r="M38" s="197" t="s">
        <v>233</v>
      </c>
      <c r="N38" s="197" t="s">
        <v>233</v>
      </c>
      <c r="O38" s="197" t="s">
        <v>233</v>
      </c>
      <c r="P38" s="198" t="s">
        <v>195</v>
      </c>
      <c r="Q38" s="197" t="s">
        <v>233</v>
      </c>
      <c r="R38" s="197" t="s">
        <v>233</v>
      </c>
      <c r="S38" s="198"/>
      <c r="T38" s="198"/>
    </row>
    <row r="39" spans="1:20" ht="9.75" customHeight="1" x14ac:dyDescent="0.25">
      <c r="A39" s="138">
        <v>5</v>
      </c>
      <c r="B39" s="137">
        <v>0.41666666666666602</v>
      </c>
      <c r="C39" s="137">
        <v>0.42013888888888901</v>
      </c>
      <c r="D39" s="142" t="s">
        <v>230</v>
      </c>
      <c r="E39" s="166"/>
      <c r="F39" s="140" t="s">
        <v>229</v>
      </c>
      <c r="G39" s="159"/>
      <c r="H39" s="143" t="s">
        <v>231</v>
      </c>
      <c r="I39" s="59"/>
      <c r="J39" s="137">
        <v>0.41666666666666602</v>
      </c>
      <c r="K39" s="137">
        <v>0.42013888888888901</v>
      </c>
      <c r="L39" s="198" t="s">
        <v>195</v>
      </c>
      <c r="M39" s="206" t="s">
        <v>322</v>
      </c>
      <c r="N39" s="205" t="s">
        <v>187</v>
      </c>
      <c r="O39" s="202" t="s">
        <v>188</v>
      </c>
      <c r="P39" s="198" t="s">
        <v>195</v>
      </c>
      <c r="Q39" s="198" t="s">
        <v>195</v>
      </c>
      <c r="R39" s="198" t="s">
        <v>195</v>
      </c>
      <c r="S39" s="198"/>
      <c r="T39" s="198"/>
    </row>
    <row r="40" spans="1:20" ht="9.75" customHeight="1" x14ac:dyDescent="0.25">
      <c r="A40" s="138">
        <v>5</v>
      </c>
      <c r="B40" s="137">
        <v>0.42013888888888901</v>
      </c>
      <c r="C40" s="137">
        <v>0.42361111111111099</v>
      </c>
      <c r="D40" s="142" t="s">
        <v>230</v>
      </c>
      <c r="E40" s="166"/>
      <c r="F40" s="140" t="s">
        <v>229</v>
      </c>
      <c r="G40" s="159"/>
      <c r="H40" s="143" t="s">
        <v>231</v>
      </c>
      <c r="I40" s="59"/>
      <c r="J40" s="137">
        <v>0.42013888888888901</v>
      </c>
      <c r="K40" s="137">
        <v>0.42361111111111099</v>
      </c>
      <c r="L40" s="198" t="s">
        <v>195</v>
      </c>
      <c r="M40" s="206" t="s">
        <v>322</v>
      </c>
      <c r="N40" s="205" t="s">
        <v>187</v>
      </c>
      <c r="O40" s="202" t="s">
        <v>188</v>
      </c>
      <c r="P40" s="198" t="s">
        <v>195</v>
      </c>
      <c r="Q40" s="198" t="s">
        <v>195</v>
      </c>
      <c r="R40" s="198" t="s">
        <v>195</v>
      </c>
      <c r="S40" s="198"/>
      <c r="T40" s="198"/>
    </row>
    <row r="41" spans="1:20" ht="9.75" customHeight="1" x14ac:dyDescent="0.25">
      <c r="A41" s="138">
        <v>5</v>
      </c>
      <c r="B41" s="137">
        <v>0.42361111111111099</v>
      </c>
      <c r="C41" s="137">
        <v>0.42708333333333331</v>
      </c>
      <c r="D41" s="142" t="s">
        <v>230</v>
      </c>
      <c r="E41" s="166"/>
      <c r="F41" s="140" t="s">
        <v>229</v>
      </c>
      <c r="G41" s="159"/>
      <c r="H41" s="143" t="s">
        <v>231</v>
      </c>
      <c r="I41" s="59"/>
      <c r="J41" s="137">
        <v>0.42361111111111099</v>
      </c>
      <c r="K41" s="137">
        <v>0.42708333333333331</v>
      </c>
      <c r="L41" s="198" t="s">
        <v>195</v>
      </c>
      <c r="M41" s="206" t="s">
        <v>322</v>
      </c>
      <c r="N41" s="205" t="s">
        <v>187</v>
      </c>
      <c r="O41" s="202" t="s">
        <v>188</v>
      </c>
      <c r="P41" s="198" t="s">
        <v>195</v>
      </c>
      <c r="Q41" s="198" t="s">
        <v>195</v>
      </c>
      <c r="R41" s="198" t="s">
        <v>195</v>
      </c>
      <c r="S41" s="198"/>
      <c r="T41" s="198"/>
    </row>
    <row r="42" spans="1:20" ht="9.75" customHeight="1" x14ac:dyDescent="0.25">
      <c r="A42" s="138">
        <v>5</v>
      </c>
      <c r="B42" s="137">
        <v>0.4291666666666667</v>
      </c>
      <c r="C42" s="137">
        <v>0.43055555555555503</v>
      </c>
      <c r="D42" s="142" t="s">
        <v>230</v>
      </c>
      <c r="E42" s="166"/>
      <c r="F42" s="140" t="s">
        <v>229</v>
      </c>
      <c r="G42" s="159"/>
      <c r="H42" s="143" t="s">
        <v>231</v>
      </c>
      <c r="I42" s="59"/>
      <c r="J42" s="137">
        <v>0.4291666666666667</v>
      </c>
      <c r="K42" s="137">
        <v>0.43055555555555503</v>
      </c>
      <c r="L42" s="198" t="s">
        <v>195</v>
      </c>
      <c r="M42" s="206" t="s">
        <v>322</v>
      </c>
      <c r="N42" s="205" t="s">
        <v>187</v>
      </c>
      <c r="O42" s="202" t="s">
        <v>188</v>
      </c>
      <c r="P42" s="198" t="s">
        <v>195</v>
      </c>
      <c r="Q42" s="198" t="s">
        <v>195</v>
      </c>
      <c r="R42" s="198" t="s">
        <v>195</v>
      </c>
      <c r="S42" s="198"/>
      <c r="T42" s="198"/>
    </row>
    <row r="43" spans="1:20" ht="9.75" customHeight="1" x14ac:dyDescent="0.25">
      <c r="A43" s="138">
        <v>5</v>
      </c>
      <c r="B43" s="137">
        <v>0.43055555555555503</v>
      </c>
      <c r="C43" s="137">
        <v>0.43402777777777701</v>
      </c>
      <c r="D43" s="142" t="s">
        <v>230</v>
      </c>
      <c r="E43" s="166"/>
      <c r="F43" s="140" t="s">
        <v>229</v>
      </c>
      <c r="G43" s="159"/>
      <c r="H43" s="143" t="s">
        <v>231</v>
      </c>
      <c r="I43" s="59"/>
      <c r="J43" s="137">
        <v>0.43055555555555503</v>
      </c>
      <c r="K43" s="137">
        <v>0.43402777777777701</v>
      </c>
      <c r="L43" s="198" t="s">
        <v>195</v>
      </c>
      <c r="M43" s="206" t="s">
        <v>322</v>
      </c>
      <c r="N43" s="205" t="s">
        <v>187</v>
      </c>
      <c r="O43" s="202" t="s">
        <v>188</v>
      </c>
      <c r="P43" s="198" t="s">
        <v>195</v>
      </c>
      <c r="Q43" s="198" t="s">
        <v>195</v>
      </c>
      <c r="R43" s="198" t="s">
        <v>195</v>
      </c>
      <c r="S43" s="198"/>
      <c r="T43" s="198"/>
    </row>
    <row r="44" spans="1:20" ht="9.75" customHeight="1" x14ac:dyDescent="0.25">
      <c r="A44" s="138">
        <v>5</v>
      </c>
      <c r="B44" s="137">
        <v>0.43402777777777701</v>
      </c>
      <c r="C44" s="137">
        <v>0.4375</v>
      </c>
      <c r="D44" s="142" t="s">
        <v>230</v>
      </c>
      <c r="E44" s="166"/>
      <c r="F44" s="140" t="s">
        <v>229</v>
      </c>
      <c r="G44" s="159"/>
      <c r="H44" s="143" t="s">
        <v>231</v>
      </c>
      <c r="I44" s="59"/>
      <c r="J44" s="137">
        <v>0.43402777777777701</v>
      </c>
      <c r="K44" s="137">
        <v>0.4375</v>
      </c>
      <c r="L44" s="198" t="s">
        <v>195</v>
      </c>
      <c r="M44" s="206" t="s">
        <v>322</v>
      </c>
      <c r="N44" s="205" t="s">
        <v>187</v>
      </c>
      <c r="O44" s="202" t="s">
        <v>188</v>
      </c>
      <c r="P44" s="198" t="s">
        <v>195</v>
      </c>
      <c r="Q44" s="198" t="s">
        <v>195</v>
      </c>
      <c r="R44" s="198" t="s">
        <v>195</v>
      </c>
      <c r="S44" s="198"/>
      <c r="T44" s="198"/>
    </row>
    <row r="45" spans="1:20" ht="9.75" customHeight="1" x14ac:dyDescent="0.25">
      <c r="A45" s="138">
        <v>5</v>
      </c>
      <c r="B45" s="137">
        <v>0.4375</v>
      </c>
      <c r="C45" s="137">
        <v>0.44097222222222199</v>
      </c>
      <c r="D45" s="142" t="s">
        <v>230</v>
      </c>
      <c r="E45" s="166"/>
      <c r="F45" s="140" t="s">
        <v>229</v>
      </c>
      <c r="G45" s="159"/>
      <c r="H45" s="143" t="s">
        <v>231</v>
      </c>
      <c r="I45" s="59"/>
      <c r="J45" s="137">
        <v>0.4375</v>
      </c>
      <c r="K45" s="137">
        <v>0.44097222222222199</v>
      </c>
      <c r="L45" s="198" t="s">
        <v>195</v>
      </c>
      <c r="M45" s="206" t="s">
        <v>322</v>
      </c>
      <c r="N45" s="205" t="s">
        <v>187</v>
      </c>
      <c r="O45" s="202" t="s">
        <v>188</v>
      </c>
      <c r="P45" s="198" t="s">
        <v>195</v>
      </c>
      <c r="Q45" s="198" t="s">
        <v>195</v>
      </c>
      <c r="R45" s="198" t="s">
        <v>195</v>
      </c>
      <c r="S45" s="198"/>
      <c r="T45" s="198"/>
    </row>
    <row r="46" spans="1:20" ht="9.75" customHeight="1" x14ac:dyDescent="0.25">
      <c r="A46" s="138">
        <v>5</v>
      </c>
      <c r="B46" s="137">
        <v>0.44097222222222199</v>
      </c>
      <c r="C46" s="137">
        <v>0.44444444444444398</v>
      </c>
      <c r="D46" s="142" t="s">
        <v>230</v>
      </c>
      <c r="E46" s="166"/>
      <c r="F46" s="140" t="s">
        <v>229</v>
      </c>
      <c r="G46" s="159"/>
      <c r="H46" s="143" t="s">
        <v>231</v>
      </c>
      <c r="I46" s="59"/>
      <c r="J46" s="137">
        <v>0.44097222222222199</v>
      </c>
      <c r="K46" s="137">
        <v>0.44444444444444398</v>
      </c>
      <c r="L46" s="198" t="s">
        <v>195</v>
      </c>
      <c r="M46" s="206" t="s">
        <v>322</v>
      </c>
      <c r="N46" s="205" t="s">
        <v>187</v>
      </c>
      <c r="O46" s="202" t="s">
        <v>188</v>
      </c>
      <c r="P46" s="198" t="s">
        <v>195</v>
      </c>
      <c r="Q46" s="198" t="s">
        <v>195</v>
      </c>
      <c r="R46" s="198" t="s">
        <v>195</v>
      </c>
      <c r="S46" s="198"/>
      <c r="T46" s="198"/>
    </row>
    <row r="47" spans="1:20" ht="9.75" customHeight="1" x14ac:dyDescent="0.25">
      <c r="A47" s="138">
        <v>5</v>
      </c>
      <c r="B47" s="137">
        <v>0.44444444444444398</v>
      </c>
      <c r="C47" s="137">
        <v>0.44791666666666602</v>
      </c>
      <c r="D47" s="142" t="s">
        <v>230</v>
      </c>
      <c r="E47" s="166"/>
      <c r="F47" s="140" t="s">
        <v>229</v>
      </c>
      <c r="G47" s="159"/>
      <c r="H47" s="143" t="s">
        <v>231</v>
      </c>
      <c r="I47" s="59"/>
      <c r="J47" s="137">
        <v>0.44444444444444398</v>
      </c>
      <c r="K47" s="137">
        <v>0.44791666666666602</v>
      </c>
      <c r="L47" s="198" t="s">
        <v>195</v>
      </c>
      <c r="M47" s="206" t="s">
        <v>322</v>
      </c>
      <c r="N47" s="205" t="s">
        <v>187</v>
      </c>
      <c r="O47" s="202" t="s">
        <v>188</v>
      </c>
      <c r="P47" s="198" t="s">
        <v>195</v>
      </c>
      <c r="Q47" s="198" t="s">
        <v>195</v>
      </c>
      <c r="R47" s="198" t="s">
        <v>195</v>
      </c>
      <c r="S47" s="198"/>
      <c r="T47" s="198"/>
    </row>
    <row r="48" spans="1:20" ht="9.75" customHeight="1" x14ac:dyDescent="0.25">
      <c r="A48" s="138">
        <v>5</v>
      </c>
      <c r="B48" s="137">
        <v>0.44791666666666602</v>
      </c>
      <c r="C48" s="137">
        <v>0.45138888888888801</v>
      </c>
      <c r="D48" s="143" t="s">
        <v>231</v>
      </c>
      <c r="E48" s="166"/>
      <c r="F48" s="142" t="s">
        <v>230</v>
      </c>
      <c r="G48" s="159"/>
      <c r="H48" s="144" t="s">
        <v>228</v>
      </c>
      <c r="I48" s="59"/>
      <c r="J48" s="137">
        <v>0.44791666666666602</v>
      </c>
      <c r="K48" s="137">
        <v>0.45138888888888801</v>
      </c>
      <c r="L48" s="203" t="s">
        <v>212</v>
      </c>
      <c r="M48" s="198" t="s">
        <v>195</v>
      </c>
      <c r="N48" s="205" t="s">
        <v>185</v>
      </c>
      <c r="O48" s="202" t="s">
        <v>321</v>
      </c>
      <c r="P48" s="198" t="s">
        <v>195</v>
      </c>
      <c r="Q48" s="207" t="s">
        <v>212</v>
      </c>
      <c r="R48" s="198" t="s">
        <v>195</v>
      </c>
      <c r="S48" s="198"/>
      <c r="T48" s="198"/>
    </row>
    <row r="49" spans="1:20" ht="9.75" customHeight="1" x14ac:dyDescent="0.25">
      <c r="A49" s="138">
        <v>5</v>
      </c>
      <c r="B49" s="137">
        <v>0.45138888888888801</v>
      </c>
      <c r="C49" s="137">
        <v>0.45486111111111099</v>
      </c>
      <c r="D49" s="143" t="s">
        <v>231</v>
      </c>
      <c r="E49" s="166"/>
      <c r="F49" s="142" t="s">
        <v>230</v>
      </c>
      <c r="G49" s="159"/>
      <c r="H49" s="144" t="s">
        <v>228</v>
      </c>
      <c r="I49" s="59"/>
      <c r="J49" s="137">
        <v>0.45138888888888801</v>
      </c>
      <c r="K49" s="137">
        <v>0.45486111111111099</v>
      </c>
      <c r="L49" s="203" t="s">
        <v>212</v>
      </c>
      <c r="M49" s="198" t="s">
        <v>195</v>
      </c>
      <c r="N49" s="205" t="s">
        <v>185</v>
      </c>
      <c r="O49" s="202" t="s">
        <v>321</v>
      </c>
      <c r="P49" s="198" t="s">
        <v>195</v>
      </c>
      <c r="Q49" s="207" t="s">
        <v>212</v>
      </c>
      <c r="R49" s="198" t="s">
        <v>195</v>
      </c>
      <c r="S49" s="198"/>
      <c r="T49" s="198"/>
    </row>
    <row r="50" spans="1:20" ht="9.75" customHeight="1" x14ac:dyDescent="0.25">
      <c r="A50" s="138">
        <v>5</v>
      </c>
      <c r="B50" s="137">
        <v>0.45486111111111099</v>
      </c>
      <c r="C50" s="137">
        <v>0.45833333333333298</v>
      </c>
      <c r="D50" s="143" t="s">
        <v>231</v>
      </c>
      <c r="E50" s="166"/>
      <c r="F50" s="142" t="s">
        <v>230</v>
      </c>
      <c r="G50" s="159"/>
      <c r="H50" s="144" t="s">
        <v>228</v>
      </c>
      <c r="I50" s="59"/>
      <c r="J50" s="137">
        <v>0.45486111111111099</v>
      </c>
      <c r="K50" s="137">
        <v>0.45833333333333298</v>
      </c>
      <c r="L50" s="203" t="s">
        <v>212</v>
      </c>
      <c r="M50" s="198" t="s">
        <v>195</v>
      </c>
      <c r="N50" s="205" t="s">
        <v>185</v>
      </c>
      <c r="O50" s="202" t="s">
        <v>321</v>
      </c>
      <c r="P50" s="198" t="s">
        <v>195</v>
      </c>
      <c r="Q50" s="207" t="s">
        <v>212</v>
      </c>
      <c r="R50" s="198" t="s">
        <v>195</v>
      </c>
      <c r="S50" s="198"/>
      <c r="T50" s="198"/>
    </row>
    <row r="51" spans="1:20" ht="9.75" customHeight="1" x14ac:dyDescent="0.25">
      <c r="A51" s="138">
        <v>5</v>
      </c>
      <c r="B51" s="137">
        <v>0.45833333333333331</v>
      </c>
      <c r="C51" s="137">
        <v>0.46180555555555558</v>
      </c>
      <c r="D51" s="143" t="s">
        <v>231</v>
      </c>
      <c r="E51" s="166"/>
      <c r="F51" s="142" t="s">
        <v>230</v>
      </c>
      <c r="G51" s="159"/>
      <c r="H51" s="144" t="s">
        <v>228</v>
      </c>
      <c r="I51" s="59"/>
      <c r="J51" s="137">
        <v>0.45833333333333331</v>
      </c>
      <c r="K51" s="137">
        <v>0.46180555555555558</v>
      </c>
      <c r="L51" s="203" t="s">
        <v>212</v>
      </c>
      <c r="M51" s="198" t="s">
        <v>195</v>
      </c>
      <c r="N51" s="205" t="s">
        <v>185</v>
      </c>
      <c r="O51" s="202" t="s">
        <v>321</v>
      </c>
      <c r="P51" s="198" t="s">
        <v>195</v>
      </c>
      <c r="Q51" s="207" t="s">
        <v>212</v>
      </c>
      <c r="R51" s="198" t="s">
        <v>195</v>
      </c>
      <c r="S51" s="198"/>
      <c r="T51" s="198"/>
    </row>
    <row r="52" spans="1:20" ht="9.75" customHeight="1" x14ac:dyDescent="0.25">
      <c r="A52" s="138">
        <v>5</v>
      </c>
      <c r="B52" s="137">
        <v>0.46180555555555558</v>
      </c>
      <c r="C52" s="137">
        <v>0.46527777777777773</v>
      </c>
      <c r="D52" s="143" t="s">
        <v>231</v>
      </c>
      <c r="E52" s="166"/>
      <c r="F52" s="142" t="s">
        <v>230</v>
      </c>
      <c r="G52" s="159"/>
      <c r="H52" s="144" t="s">
        <v>228</v>
      </c>
      <c r="I52" s="59"/>
      <c r="J52" s="137">
        <v>0.46180555555555558</v>
      </c>
      <c r="K52" s="137">
        <v>0.46527777777777773</v>
      </c>
      <c r="L52" s="203" t="s">
        <v>212</v>
      </c>
      <c r="M52" s="198" t="s">
        <v>195</v>
      </c>
      <c r="N52" s="205" t="s">
        <v>185</v>
      </c>
      <c r="O52" s="202" t="s">
        <v>321</v>
      </c>
      <c r="P52" s="198" t="s">
        <v>195</v>
      </c>
      <c r="Q52" s="207" t="s">
        <v>212</v>
      </c>
      <c r="R52" s="198" t="s">
        <v>195</v>
      </c>
      <c r="S52" s="198"/>
      <c r="T52" s="198"/>
    </row>
    <row r="53" spans="1:20" ht="9.75" customHeight="1" x14ac:dyDescent="0.25">
      <c r="A53" s="138">
        <v>5</v>
      </c>
      <c r="B53" s="137">
        <v>0.46527777777777701</v>
      </c>
      <c r="C53" s="137">
        <v>0.468749999999999</v>
      </c>
      <c r="D53" s="143" t="s">
        <v>231</v>
      </c>
      <c r="E53" s="166"/>
      <c r="F53" s="142" t="s">
        <v>230</v>
      </c>
      <c r="G53" s="159"/>
      <c r="H53" s="144" t="s">
        <v>228</v>
      </c>
      <c r="I53" s="59"/>
      <c r="J53" s="137">
        <v>0.46527777777777701</v>
      </c>
      <c r="K53" s="137">
        <v>0.468749999999999</v>
      </c>
      <c r="L53" s="203" t="s">
        <v>212</v>
      </c>
      <c r="M53" s="198" t="s">
        <v>195</v>
      </c>
      <c r="N53" s="205" t="s">
        <v>185</v>
      </c>
      <c r="O53" s="202" t="s">
        <v>321</v>
      </c>
      <c r="P53" s="198" t="s">
        <v>195</v>
      </c>
      <c r="Q53" s="207" t="s">
        <v>212</v>
      </c>
      <c r="R53" s="198" t="s">
        <v>195</v>
      </c>
      <c r="S53" s="198"/>
      <c r="T53" s="198"/>
    </row>
    <row r="54" spans="1:20" ht="9.75" customHeight="1" x14ac:dyDescent="0.25">
      <c r="A54" s="138">
        <v>5</v>
      </c>
      <c r="B54" s="137">
        <v>0.468749999999999</v>
      </c>
      <c r="C54" s="137">
        <v>0.47222222222222199</v>
      </c>
      <c r="D54" s="143" t="s">
        <v>231</v>
      </c>
      <c r="E54" s="166"/>
      <c r="F54" s="142" t="s">
        <v>230</v>
      </c>
      <c r="G54" s="159"/>
      <c r="H54" s="144" t="s">
        <v>228</v>
      </c>
      <c r="I54" s="59"/>
      <c r="J54" s="137">
        <v>0.468749999999999</v>
      </c>
      <c r="K54" s="137">
        <v>0.47222222222222199</v>
      </c>
      <c r="L54" s="203" t="s">
        <v>212</v>
      </c>
      <c r="M54" s="198" t="s">
        <v>195</v>
      </c>
      <c r="N54" s="205" t="s">
        <v>185</v>
      </c>
      <c r="O54" s="202" t="s">
        <v>321</v>
      </c>
      <c r="P54" s="198" t="s">
        <v>195</v>
      </c>
      <c r="Q54" s="207" t="s">
        <v>212</v>
      </c>
      <c r="R54" s="198" t="s">
        <v>195</v>
      </c>
      <c r="S54" s="198"/>
      <c r="T54" s="198"/>
    </row>
    <row r="55" spans="1:20" ht="9.75" customHeight="1" x14ac:dyDescent="0.25">
      <c r="A55" s="138">
        <v>5</v>
      </c>
      <c r="B55" s="137">
        <v>0.47222222222222199</v>
      </c>
      <c r="C55" s="137">
        <v>0.47569444444444398</v>
      </c>
      <c r="D55" s="143" t="s">
        <v>231</v>
      </c>
      <c r="E55" s="166"/>
      <c r="F55" s="142" t="s">
        <v>230</v>
      </c>
      <c r="G55" s="159"/>
      <c r="H55" s="144" t="s">
        <v>228</v>
      </c>
      <c r="I55" s="59"/>
      <c r="J55" s="137">
        <v>0.47222222222222199</v>
      </c>
      <c r="K55" s="137">
        <v>0.47569444444444398</v>
      </c>
      <c r="L55" s="203" t="s">
        <v>212</v>
      </c>
      <c r="M55" s="198" t="s">
        <v>195</v>
      </c>
      <c r="N55" s="205" t="s">
        <v>185</v>
      </c>
      <c r="O55" s="202" t="s">
        <v>321</v>
      </c>
      <c r="P55" s="198" t="s">
        <v>195</v>
      </c>
      <c r="Q55" s="207" t="s">
        <v>212</v>
      </c>
      <c r="R55" s="198" t="s">
        <v>195</v>
      </c>
      <c r="S55" s="198"/>
      <c r="T55" s="198"/>
    </row>
    <row r="56" spans="1:20" ht="9.75" customHeight="1" x14ac:dyDescent="0.25">
      <c r="A56" s="138">
        <v>5</v>
      </c>
      <c r="B56" s="137">
        <v>0.47569444444444398</v>
      </c>
      <c r="C56" s="137">
        <v>0.47916666666666669</v>
      </c>
      <c r="D56" s="143" t="s">
        <v>231</v>
      </c>
      <c r="E56" s="166"/>
      <c r="F56" s="142" t="s">
        <v>230</v>
      </c>
      <c r="G56" s="159"/>
      <c r="H56" s="144" t="s">
        <v>228</v>
      </c>
      <c r="I56" s="59"/>
      <c r="J56" s="137">
        <v>0.47569444444444398</v>
      </c>
      <c r="K56" s="137">
        <v>0.47916666666666669</v>
      </c>
      <c r="L56" s="203" t="s">
        <v>212</v>
      </c>
      <c r="M56" s="198" t="s">
        <v>195</v>
      </c>
      <c r="N56" s="205" t="s">
        <v>185</v>
      </c>
      <c r="O56" s="202" t="s">
        <v>321</v>
      </c>
      <c r="P56" s="198" t="s">
        <v>195</v>
      </c>
      <c r="Q56" s="207" t="s">
        <v>212</v>
      </c>
      <c r="R56" s="198" t="s">
        <v>195</v>
      </c>
      <c r="S56" s="198"/>
      <c r="T56" s="198"/>
    </row>
    <row r="57" spans="1:20" ht="9.75" customHeight="1" x14ac:dyDescent="0.25">
      <c r="A57" s="138">
        <v>5</v>
      </c>
      <c r="B57" s="137">
        <v>0.47916666666666669</v>
      </c>
      <c r="C57" s="137">
        <v>0.48263888888888801</v>
      </c>
      <c r="D57" s="157" t="s">
        <v>227</v>
      </c>
      <c r="E57" s="166"/>
      <c r="F57" s="157" t="s">
        <v>227</v>
      </c>
      <c r="G57" s="159"/>
      <c r="H57" s="157" t="s">
        <v>227</v>
      </c>
      <c r="I57" s="59"/>
      <c r="J57" s="137">
        <v>0.47916666666666669</v>
      </c>
      <c r="K57" s="137">
        <v>0.48263888888888801</v>
      </c>
      <c r="L57" s="198" t="s">
        <v>195</v>
      </c>
      <c r="M57" s="198" t="s">
        <v>195</v>
      </c>
      <c r="N57" s="198" t="s">
        <v>195</v>
      </c>
      <c r="O57" s="157" t="s">
        <v>227</v>
      </c>
      <c r="P57" s="198" t="s">
        <v>195</v>
      </c>
      <c r="Q57" s="157" t="s">
        <v>227</v>
      </c>
      <c r="R57" s="157" t="s">
        <v>227</v>
      </c>
      <c r="S57" s="198"/>
      <c r="T57" s="198"/>
    </row>
    <row r="58" spans="1:20" ht="9.75" customHeight="1" x14ac:dyDescent="0.25">
      <c r="A58" s="138">
        <v>5</v>
      </c>
      <c r="B58" s="137">
        <v>0.48263888888888801</v>
      </c>
      <c r="C58" s="137">
        <v>0.48611111111110999</v>
      </c>
      <c r="D58" s="167" t="s">
        <v>222</v>
      </c>
      <c r="E58" s="166"/>
      <c r="F58" s="167" t="s">
        <v>222</v>
      </c>
      <c r="G58" s="159"/>
      <c r="H58" s="167" t="s">
        <v>222</v>
      </c>
      <c r="I58" s="59"/>
      <c r="J58" s="137">
        <v>0.48263888888888801</v>
      </c>
      <c r="K58" s="137">
        <v>0.48611111111110999</v>
      </c>
      <c r="L58" s="198" t="s">
        <v>195</v>
      </c>
      <c r="M58" s="198" t="s">
        <v>195</v>
      </c>
      <c r="N58" s="198" t="s">
        <v>195</v>
      </c>
      <c r="O58" s="167" t="s">
        <v>222</v>
      </c>
      <c r="P58" s="167" t="s">
        <v>222</v>
      </c>
      <c r="Q58" s="167" t="s">
        <v>222</v>
      </c>
      <c r="R58" s="167" t="s">
        <v>222</v>
      </c>
      <c r="S58" s="198"/>
      <c r="T58" s="198"/>
    </row>
    <row r="59" spans="1:20" ht="9.75" customHeight="1" x14ac:dyDescent="0.25">
      <c r="A59" s="138">
        <v>5</v>
      </c>
      <c r="B59" s="137">
        <v>0.48611111111110999</v>
      </c>
      <c r="C59" s="137">
        <v>0.48958333333333298</v>
      </c>
      <c r="D59" s="167" t="s">
        <v>222</v>
      </c>
      <c r="E59" s="165"/>
      <c r="F59" s="167" t="s">
        <v>222</v>
      </c>
      <c r="G59" s="159"/>
      <c r="H59" s="167" t="s">
        <v>222</v>
      </c>
      <c r="I59" s="59"/>
      <c r="J59" s="137">
        <v>0.48611111111110999</v>
      </c>
      <c r="K59" s="137">
        <v>0.48958333333333298</v>
      </c>
      <c r="L59" s="198" t="s">
        <v>195</v>
      </c>
      <c r="M59" s="198" t="s">
        <v>195</v>
      </c>
      <c r="N59" s="198" t="s">
        <v>195</v>
      </c>
      <c r="O59" s="167" t="s">
        <v>222</v>
      </c>
      <c r="P59" s="167" t="s">
        <v>222</v>
      </c>
      <c r="Q59" s="167" t="s">
        <v>222</v>
      </c>
      <c r="R59" s="167" t="s">
        <v>222</v>
      </c>
      <c r="S59" s="198"/>
      <c r="T59" s="198"/>
    </row>
    <row r="60" spans="1:20" ht="9.75" customHeight="1" x14ac:dyDescent="0.25">
      <c r="A60" s="138">
        <v>5</v>
      </c>
      <c r="B60" s="137">
        <v>0.48958333333333298</v>
      </c>
      <c r="C60" s="137">
        <v>0.49305555555555503</v>
      </c>
      <c r="D60" s="167" t="s">
        <v>222</v>
      </c>
      <c r="E60" s="165"/>
      <c r="F60" s="167" t="s">
        <v>222</v>
      </c>
      <c r="G60" s="159"/>
      <c r="H60" s="167" t="s">
        <v>222</v>
      </c>
      <c r="I60" s="59"/>
      <c r="J60" s="137">
        <v>0.48958333333333298</v>
      </c>
      <c r="K60" s="137">
        <v>0.49305555555555503</v>
      </c>
      <c r="L60" s="198" t="s">
        <v>195</v>
      </c>
      <c r="M60" s="198" t="s">
        <v>195</v>
      </c>
      <c r="N60" s="198" t="s">
        <v>195</v>
      </c>
      <c r="O60" s="167" t="s">
        <v>222</v>
      </c>
      <c r="P60" s="167" t="s">
        <v>222</v>
      </c>
      <c r="Q60" s="167" t="s">
        <v>222</v>
      </c>
      <c r="R60" s="167" t="s">
        <v>222</v>
      </c>
      <c r="S60" s="198"/>
      <c r="T60" s="198"/>
    </row>
    <row r="61" spans="1:20" ht="9.75" customHeight="1" x14ac:dyDescent="0.25">
      <c r="A61" s="138">
        <v>5</v>
      </c>
      <c r="B61" s="137">
        <v>0.49305555555555503</v>
      </c>
      <c r="C61" s="137">
        <v>0.49652777777777701</v>
      </c>
      <c r="D61" s="167" t="s">
        <v>222</v>
      </c>
      <c r="E61" s="165"/>
      <c r="F61" s="167" t="s">
        <v>222</v>
      </c>
      <c r="G61" s="159"/>
      <c r="H61" s="167" t="s">
        <v>222</v>
      </c>
      <c r="I61" s="59"/>
      <c r="J61" s="137">
        <v>0.49305555555555503</v>
      </c>
      <c r="K61" s="137">
        <v>0.49652777777777701</v>
      </c>
      <c r="L61" s="198" t="s">
        <v>195</v>
      </c>
      <c r="M61" s="198" t="s">
        <v>195</v>
      </c>
      <c r="N61" s="198" t="s">
        <v>195</v>
      </c>
      <c r="O61" s="167" t="s">
        <v>222</v>
      </c>
      <c r="P61" s="167" t="s">
        <v>222</v>
      </c>
      <c r="Q61" s="167" t="s">
        <v>222</v>
      </c>
      <c r="R61" s="167" t="s">
        <v>222</v>
      </c>
      <c r="S61" s="198"/>
      <c r="T61" s="198"/>
    </row>
    <row r="62" spans="1:20" ht="9.75" customHeight="1" x14ac:dyDescent="0.25">
      <c r="A62" s="138">
        <v>5</v>
      </c>
      <c r="B62" s="137">
        <v>0.49652777777777701</v>
      </c>
      <c r="C62" s="137">
        <v>0.499999999999999</v>
      </c>
      <c r="D62" s="167" t="s">
        <v>222</v>
      </c>
      <c r="E62" s="165"/>
      <c r="F62" s="167" t="s">
        <v>222</v>
      </c>
      <c r="G62" s="159"/>
      <c r="H62" s="167" t="s">
        <v>222</v>
      </c>
      <c r="I62" s="59"/>
      <c r="J62" s="137">
        <v>0.49652777777777701</v>
      </c>
      <c r="K62" s="137">
        <v>0.499999999999999</v>
      </c>
      <c r="L62" s="198" t="s">
        <v>195</v>
      </c>
      <c r="M62" s="198" t="s">
        <v>195</v>
      </c>
      <c r="N62" s="198" t="s">
        <v>195</v>
      </c>
      <c r="O62" s="167" t="s">
        <v>222</v>
      </c>
      <c r="P62" s="167" t="s">
        <v>222</v>
      </c>
      <c r="Q62" s="167" t="s">
        <v>222</v>
      </c>
      <c r="R62" s="167" t="s">
        <v>222</v>
      </c>
      <c r="S62" s="198"/>
      <c r="T62" s="198"/>
    </row>
    <row r="63" spans="1:20" ht="9.75" customHeight="1" x14ac:dyDescent="0.25">
      <c r="A63" s="138">
        <v>5</v>
      </c>
      <c r="B63" s="137">
        <v>0.499999999999999</v>
      </c>
      <c r="C63" s="137">
        <v>0.50347222222222099</v>
      </c>
      <c r="D63" s="167" t="s">
        <v>222</v>
      </c>
      <c r="E63" s="158"/>
      <c r="F63" s="167" t="s">
        <v>222</v>
      </c>
      <c r="G63" s="159"/>
      <c r="H63" s="167" t="s">
        <v>222</v>
      </c>
      <c r="I63" s="59"/>
      <c r="J63" s="137">
        <v>0.499999999999999</v>
      </c>
      <c r="K63" s="137">
        <v>0.50347222222222099</v>
      </c>
      <c r="L63" s="198" t="s">
        <v>195</v>
      </c>
      <c r="M63" s="198" t="s">
        <v>195</v>
      </c>
      <c r="N63" s="198" t="s">
        <v>195</v>
      </c>
      <c r="O63" s="167" t="s">
        <v>222</v>
      </c>
      <c r="P63" s="167" t="s">
        <v>222</v>
      </c>
      <c r="Q63" s="167" t="s">
        <v>222</v>
      </c>
      <c r="R63" s="167" t="s">
        <v>222</v>
      </c>
      <c r="S63" s="198"/>
      <c r="T63" s="198"/>
    </row>
    <row r="64" spans="1:20" ht="9.75" customHeight="1" x14ac:dyDescent="0.25">
      <c r="A64" s="138">
        <v>5</v>
      </c>
      <c r="B64" s="137">
        <v>0.50347222222222099</v>
      </c>
      <c r="C64" s="137">
        <v>0.50694444444444398</v>
      </c>
      <c r="D64" s="167" t="s">
        <v>222</v>
      </c>
      <c r="E64" s="158"/>
      <c r="F64" s="167" t="s">
        <v>222</v>
      </c>
      <c r="G64" s="159"/>
      <c r="H64" s="167" t="s">
        <v>222</v>
      </c>
      <c r="I64" s="59"/>
      <c r="J64" s="137">
        <v>0.50347222222222099</v>
      </c>
      <c r="K64" s="137">
        <v>0.50694444444444398</v>
      </c>
      <c r="L64" s="198" t="s">
        <v>195</v>
      </c>
      <c r="M64" s="198" t="s">
        <v>195</v>
      </c>
      <c r="N64" s="198" t="s">
        <v>195</v>
      </c>
      <c r="O64" s="167" t="s">
        <v>222</v>
      </c>
      <c r="P64" s="167" t="s">
        <v>222</v>
      </c>
      <c r="Q64" s="167" t="s">
        <v>222</v>
      </c>
      <c r="R64" s="167" t="s">
        <v>222</v>
      </c>
      <c r="S64" s="198"/>
      <c r="T64" s="198"/>
    </row>
    <row r="65" spans="1:20" ht="9.75" customHeight="1" x14ac:dyDescent="0.25">
      <c r="A65" s="138">
        <v>5</v>
      </c>
      <c r="B65" s="137">
        <v>0.50694444444444398</v>
      </c>
      <c r="C65" s="137">
        <v>0.51041666666666596</v>
      </c>
      <c r="D65" s="167" t="s">
        <v>222</v>
      </c>
      <c r="E65" s="158"/>
      <c r="F65" s="167" t="s">
        <v>222</v>
      </c>
      <c r="G65" s="159"/>
      <c r="H65" s="167" t="s">
        <v>222</v>
      </c>
      <c r="I65" s="59"/>
      <c r="J65" s="137">
        <v>0.50694444444444398</v>
      </c>
      <c r="K65" s="137">
        <v>0.51041666666666596</v>
      </c>
      <c r="L65" s="198" t="s">
        <v>195</v>
      </c>
      <c r="M65" s="198" t="s">
        <v>195</v>
      </c>
      <c r="N65" s="198" t="s">
        <v>195</v>
      </c>
      <c r="O65" s="167" t="s">
        <v>222</v>
      </c>
      <c r="P65" s="167" t="s">
        <v>222</v>
      </c>
      <c r="Q65" s="167" t="s">
        <v>222</v>
      </c>
      <c r="R65" s="167" t="s">
        <v>222</v>
      </c>
      <c r="S65" s="198"/>
      <c r="T65" s="198"/>
    </row>
    <row r="66" spans="1:20" ht="9.75" customHeight="1" x14ac:dyDescent="0.25">
      <c r="A66" s="138">
        <v>5</v>
      </c>
      <c r="B66" s="137">
        <v>0.51041666666666596</v>
      </c>
      <c r="C66" s="137">
        <v>0.51388888888888795</v>
      </c>
      <c r="D66" s="140" t="s">
        <v>288</v>
      </c>
      <c r="E66" s="158"/>
      <c r="F66" s="140" t="s">
        <v>288</v>
      </c>
      <c r="G66" s="159"/>
      <c r="H66" s="140" t="s">
        <v>288</v>
      </c>
      <c r="I66" s="59"/>
      <c r="J66" s="137">
        <v>0.51041666666666596</v>
      </c>
      <c r="K66" s="137">
        <v>0.51388888888888795</v>
      </c>
      <c r="L66" s="140" t="s">
        <v>288</v>
      </c>
      <c r="M66" s="140" t="s">
        <v>288</v>
      </c>
      <c r="N66" s="140" t="s">
        <v>288</v>
      </c>
      <c r="O66" s="198" t="s">
        <v>195</v>
      </c>
      <c r="P66" s="198" t="s">
        <v>195</v>
      </c>
      <c r="Q66" s="198" t="s">
        <v>195</v>
      </c>
      <c r="R66" s="198" t="s">
        <v>195</v>
      </c>
      <c r="S66" s="198"/>
      <c r="T66" s="198"/>
    </row>
    <row r="67" spans="1:20" ht="9.75" customHeight="1" x14ac:dyDescent="0.25">
      <c r="A67" s="138">
        <v>5</v>
      </c>
      <c r="B67" s="137">
        <v>0.51388888888888795</v>
      </c>
      <c r="C67" s="137">
        <v>0.51736111111111005</v>
      </c>
      <c r="D67" s="140" t="s">
        <v>288</v>
      </c>
      <c r="E67" s="158"/>
      <c r="F67" s="140" t="s">
        <v>288</v>
      </c>
      <c r="G67" s="159"/>
      <c r="H67" s="140" t="s">
        <v>288</v>
      </c>
      <c r="I67" s="59"/>
      <c r="J67" s="137">
        <v>0.51388888888888795</v>
      </c>
      <c r="K67" s="137">
        <v>0.51736111111111005</v>
      </c>
      <c r="L67" s="140" t="s">
        <v>288</v>
      </c>
      <c r="M67" s="140" t="s">
        <v>288</v>
      </c>
      <c r="N67" s="140" t="s">
        <v>288</v>
      </c>
      <c r="O67" s="198" t="s">
        <v>195</v>
      </c>
      <c r="P67" s="198" t="s">
        <v>195</v>
      </c>
      <c r="Q67" s="198" t="s">
        <v>195</v>
      </c>
      <c r="R67" s="198" t="s">
        <v>195</v>
      </c>
      <c r="S67" s="198"/>
      <c r="T67" s="198"/>
    </row>
    <row r="68" spans="1:20" ht="9.75" customHeight="1" x14ac:dyDescent="0.25">
      <c r="A68" s="138">
        <v>5</v>
      </c>
      <c r="B68" s="137">
        <v>0.51736111111111005</v>
      </c>
      <c r="C68" s="137">
        <v>0.52083333333333304</v>
      </c>
      <c r="D68" s="140" t="s">
        <v>288</v>
      </c>
      <c r="E68" s="158"/>
      <c r="F68" s="140" t="s">
        <v>288</v>
      </c>
      <c r="G68" s="159"/>
      <c r="H68" s="140" t="s">
        <v>288</v>
      </c>
      <c r="I68" s="59"/>
      <c r="J68" s="137">
        <v>0.51736111111111005</v>
      </c>
      <c r="K68" s="137">
        <v>0.52083333333333304</v>
      </c>
      <c r="L68" s="140" t="s">
        <v>288</v>
      </c>
      <c r="M68" s="140" t="s">
        <v>288</v>
      </c>
      <c r="N68" s="140" t="s">
        <v>288</v>
      </c>
      <c r="O68" s="198" t="s">
        <v>195</v>
      </c>
      <c r="P68" s="198" t="s">
        <v>195</v>
      </c>
      <c r="Q68" s="198" t="s">
        <v>195</v>
      </c>
      <c r="R68" s="198" t="s">
        <v>195</v>
      </c>
      <c r="S68" s="198"/>
      <c r="T68" s="198"/>
    </row>
    <row r="69" spans="1:20" ht="9.75" customHeight="1" x14ac:dyDescent="0.25">
      <c r="A69" s="138">
        <v>5</v>
      </c>
      <c r="B69" s="137">
        <v>0.52083333333333304</v>
      </c>
      <c r="C69" s="137">
        <v>0.52430555555555503</v>
      </c>
      <c r="D69" s="140" t="s">
        <v>288</v>
      </c>
      <c r="E69" s="158"/>
      <c r="F69" s="140" t="s">
        <v>288</v>
      </c>
      <c r="G69" s="159"/>
      <c r="H69" s="140" t="s">
        <v>288</v>
      </c>
      <c r="I69" s="59"/>
      <c r="J69" s="137">
        <v>0.52083333333333304</v>
      </c>
      <c r="K69" s="137">
        <v>0.52430555555555503</v>
      </c>
      <c r="L69" s="140" t="s">
        <v>288</v>
      </c>
      <c r="M69" s="140" t="s">
        <v>288</v>
      </c>
      <c r="N69" s="140" t="s">
        <v>288</v>
      </c>
      <c r="O69" s="198" t="s">
        <v>195</v>
      </c>
      <c r="P69" s="198" t="s">
        <v>195</v>
      </c>
      <c r="Q69" s="198" t="s">
        <v>195</v>
      </c>
      <c r="R69" s="198" t="s">
        <v>195</v>
      </c>
      <c r="S69" s="198"/>
      <c r="T69" s="198"/>
    </row>
    <row r="70" spans="1:20" ht="9.75" customHeight="1" x14ac:dyDescent="0.25">
      <c r="A70" s="138">
        <v>5</v>
      </c>
      <c r="B70" s="137">
        <v>0.52430555555555503</v>
      </c>
      <c r="C70" s="137">
        <v>0.52777777777777701</v>
      </c>
      <c r="D70" s="140" t="s">
        <v>288</v>
      </c>
      <c r="E70" s="158"/>
      <c r="F70" s="140" t="s">
        <v>288</v>
      </c>
      <c r="G70" s="159"/>
      <c r="H70" s="140" t="s">
        <v>288</v>
      </c>
      <c r="I70" s="59"/>
      <c r="J70" s="137">
        <v>0.52430555555555503</v>
      </c>
      <c r="K70" s="137">
        <v>0.52777777777777701</v>
      </c>
      <c r="L70" s="140" t="s">
        <v>288</v>
      </c>
      <c r="M70" s="140" t="s">
        <v>288</v>
      </c>
      <c r="N70" s="140" t="s">
        <v>288</v>
      </c>
      <c r="O70" s="198" t="s">
        <v>195</v>
      </c>
      <c r="P70" s="198" t="s">
        <v>195</v>
      </c>
      <c r="Q70" s="198" t="s">
        <v>195</v>
      </c>
      <c r="R70" s="198" t="s">
        <v>195</v>
      </c>
      <c r="S70" s="198"/>
      <c r="T70" s="198"/>
    </row>
    <row r="71" spans="1:20" ht="9.75" customHeight="1" x14ac:dyDescent="0.25">
      <c r="A71" s="138">
        <v>5</v>
      </c>
      <c r="B71" s="137">
        <v>0.52777777777777701</v>
      </c>
      <c r="C71" s="137">
        <v>0.531249999999999</v>
      </c>
      <c r="D71" s="140" t="s">
        <v>288</v>
      </c>
      <c r="E71" s="158"/>
      <c r="F71" s="140" t="s">
        <v>288</v>
      </c>
      <c r="G71" s="159"/>
      <c r="H71" s="140" t="s">
        <v>288</v>
      </c>
      <c r="I71" s="59"/>
      <c r="J71" s="137">
        <v>0.52777777777777701</v>
      </c>
      <c r="K71" s="137">
        <v>0.531249999999999</v>
      </c>
      <c r="L71" s="140" t="s">
        <v>288</v>
      </c>
      <c r="M71" s="140" t="s">
        <v>288</v>
      </c>
      <c r="N71" s="140" t="s">
        <v>288</v>
      </c>
      <c r="O71" s="198" t="s">
        <v>195</v>
      </c>
      <c r="P71" s="198" t="s">
        <v>195</v>
      </c>
      <c r="Q71" s="198" t="s">
        <v>195</v>
      </c>
      <c r="R71" s="198" t="s">
        <v>195</v>
      </c>
      <c r="S71" s="198"/>
      <c r="T71" s="198"/>
    </row>
    <row r="72" spans="1:20" ht="9.75" customHeight="1" x14ac:dyDescent="0.25">
      <c r="A72" s="138">
        <v>5</v>
      </c>
      <c r="B72" s="137">
        <v>0.531249999999999</v>
      </c>
      <c r="C72" s="137">
        <v>0.53472222222222099</v>
      </c>
      <c r="D72" s="168" t="s">
        <v>226</v>
      </c>
      <c r="E72" s="158"/>
      <c r="F72" s="168" t="s">
        <v>226</v>
      </c>
      <c r="G72" s="159"/>
      <c r="H72" s="168" t="s">
        <v>226</v>
      </c>
      <c r="I72" s="59"/>
      <c r="J72" s="137">
        <v>0.531249999999999</v>
      </c>
      <c r="K72" s="137">
        <v>0.53472222222222099</v>
      </c>
      <c r="L72" s="168" t="s">
        <v>226</v>
      </c>
      <c r="M72" s="168" t="s">
        <v>226</v>
      </c>
      <c r="N72" s="168" t="s">
        <v>226</v>
      </c>
      <c r="O72" s="168" t="s">
        <v>226</v>
      </c>
      <c r="P72" s="168" t="s">
        <v>226</v>
      </c>
      <c r="Q72" s="168" t="s">
        <v>226</v>
      </c>
      <c r="R72" s="168" t="s">
        <v>226</v>
      </c>
      <c r="S72" s="198"/>
      <c r="T72" s="198"/>
    </row>
    <row r="73" spans="1:20" ht="9.75" customHeight="1" x14ac:dyDescent="0.25">
      <c r="A73" s="138">
        <v>5</v>
      </c>
      <c r="B73" s="137">
        <v>0.53472222222222099</v>
      </c>
      <c r="C73" s="137">
        <v>0.53819444444444398</v>
      </c>
      <c r="D73" s="168" t="s">
        <v>226</v>
      </c>
      <c r="E73" s="158"/>
      <c r="F73" s="168" t="s">
        <v>226</v>
      </c>
      <c r="G73" s="159"/>
      <c r="H73" s="168" t="s">
        <v>226</v>
      </c>
      <c r="I73" s="59"/>
      <c r="J73" s="137">
        <v>0.53472222222222099</v>
      </c>
      <c r="K73" s="137">
        <v>0.53819444444444398</v>
      </c>
      <c r="L73" s="168" t="s">
        <v>226</v>
      </c>
      <c r="M73" s="168" t="s">
        <v>226</v>
      </c>
      <c r="N73" s="168" t="s">
        <v>226</v>
      </c>
      <c r="O73" s="168" t="s">
        <v>226</v>
      </c>
      <c r="P73" s="168" t="s">
        <v>226</v>
      </c>
      <c r="Q73" s="168" t="s">
        <v>226</v>
      </c>
      <c r="R73" s="168" t="s">
        <v>226</v>
      </c>
      <c r="S73" s="198"/>
      <c r="T73" s="198"/>
    </row>
    <row r="74" spans="1:20" ht="9.75" customHeight="1" x14ac:dyDescent="0.25">
      <c r="A74" s="138">
        <v>5</v>
      </c>
      <c r="B74" s="137">
        <v>0.53819444444444398</v>
      </c>
      <c r="C74" s="137">
        <v>0.54166666666666596</v>
      </c>
      <c r="D74" s="157" t="s">
        <v>225</v>
      </c>
      <c r="E74" s="158"/>
      <c r="F74" s="157" t="s">
        <v>225</v>
      </c>
      <c r="G74" s="159"/>
      <c r="H74" s="157" t="s">
        <v>225</v>
      </c>
      <c r="I74" s="59"/>
      <c r="J74" s="137">
        <v>0.53819444444444398</v>
      </c>
      <c r="K74" s="137">
        <v>0.54166666666666596</v>
      </c>
      <c r="L74" s="157" t="s">
        <v>225</v>
      </c>
      <c r="M74" s="157" t="s">
        <v>225</v>
      </c>
      <c r="N74" s="157" t="s">
        <v>225</v>
      </c>
      <c r="O74" s="157" t="s">
        <v>225</v>
      </c>
      <c r="P74" s="157" t="s">
        <v>225</v>
      </c>
      <c r="Q74" s="157" t="s">
        <v>225</v>
      </c>
      <c r="R74" s="157" t="s">
        <v>225</v>
      </c>
      <c r="S74" s="198"/>
      <c r="T74" s="198"/>
    </row>
    <row r="75" spans="1:20" ht="9.75" customHeight="1" x14ac:dyDescent="0.25">
      <c r="A75" s="138">
        <v>5</v>
      </c>
      <c r="B75" s="137">
        <v>4.1666666666666664E-2</v>
      </c>
      <c r="C75" s="137">
        <v>4.5138888888888888E-2</v>
      </c>
      <c r="D75" s="157" t="s">
        <v>225</v>
      </c>
      <c r="E75" s="158"/>
      <c r="F75" s="157" t="s">
        <v>225</v>
      </c>
      <c r="G75" s="159"/>
      <c r="H75" s="157" t="s">
        <v>225</v>
      </c>
      <c r="I75" s="59"/>
      <c r="J75" s="137">
        <v>4.1666666666666664E-2</v>
      </c>
      <c r="K75" s="137">
        <v>4.5138888888888888E-2</v>
      </c>
      <c r="L75" s="157" t="s">
        <v>225</v>
      </c>
      <c r="M75" s="157" t="s">
        <v>225</v>
      </c>
      <c r="N75" s="157" t="s">
        <v>225</v>
      </c>
      <c r="O75" s="157" t="s">
        <v>225</v>
      </c>
      <c r="P75" s="157" t="s">
        <v>225</v>
      </c>
      <c r="Q75" s="157" t="s">
        <v>225</v>
      </c>
      <c r="R75" s="157" t="s">
        <v>225</v>
      </c>
      <c r="S75" s="198"/>
      <c r="T75" s="198"/>
    </row>
    <row r="76" spans="1:20" ht="9.75" customHeight="1" x14ac:dyDescent="0.25">
      <c r="A76" s="138">
        <v>5</v>
      </c>
      <c r="B76" s="89">
        <v>4.5138888888888888E-2</v>
      </c>
      <c r="C76" s="89">
        <v>4.8611111111111112E-2</v>
      </c>
      <c r="D76" s="174" t="s">
        <v>225</v>
      </c>
      <c r="E76" s="175"/>
      <c r="F76" s="174" t="s">
        <v>225</v>
      </c>
      <c r="G76" s="175"/>
      <c r="H76" s="174" t="s">
        <v>225</v>
      </c>
      <c r="I76" s="59"/>
      <c r="J76" s="89">
        <v>4.5138888888888888E-2</v>
      </c>
      <c r="K76" s="122">
        <v>4.8611111111111112E-2</v>
      </c>
      <c r="L76" s="174" t="s">
        <v>225</v>
      </c>
      <c r="M76" s="174" t="s">
        <v>225</v>
      </c>
      <c r="N76" s="174" t="s">
        <v>225</v>
      </c>
      <c r="O76" s="174" t="s">
        <v>225</v>
      </c>
      <c r="P76" s="174" t="s">
        <v>225</v>
      </c>
      <c r="Q76" s="174" t="s">
        <v>225</v>
      </c>
      <c r="R76" s="174" t="s">
        <v>225</v>
      </c>
      <c r="S76" s="198"/>
      <c r="T76" s="198"/>
    </row>
    <row r="77" spans="1:20" ht="9.75" customHeight="1" x14ac:dyDescent="0.25">
      <c r="A77" s="138">
        <v>5</v>
      </c>
      <c r="B77" s="89">
        <v>4.8611111111111098E-2</v>
      </c>
      <c r="C77" s="89">
        <v>5.2083333333333301E-2</v>
      </c>
      <c r="D77" s="153"/>
      <c r="E77" s="176"/>
      <c r="F77" s="153"/>
      <c r="G77" s="177"/>
      <c r="H77" s="153"/>
      <c r="I77" s="59"/>
      <c r="J77" s="89">
        <v>4.8611111111111098E-2</v>
      </c>
      <c r="K77" s="122">
        <v>5.2083333333333301E-2</v>
      </c>
      <c r="L77" s="198"/>
      <c r="M77" s="198"/>
      <c r="N77" s="198"/>
      <c r="O77" s="198"/>
      <c r="P77" s="198"/>
      <c r="Q77" s="198"/>
      <c r="R77" s="198"/>
      <c r="S77" s="198"/>
      <c r="T77" s="198"/>
    </row>
    <row r="78" spans="1:20" ht="9.75" customHeight="1" x14ac:dyDescent="0.25">
      <c r="D78" s="173"/>
      <c r="E78" s="171"/>
      <c r="F78" s="173"/>
      <c r="G78" s="172"/>
      <c r="H78" s="173"/>
      <c r="I78" s="59"/>
    </row>
    <row r="79" spans="1:20" x14ac:dyDescent="0.25">
      <c r="D79" s="151"/>
      <c r="E79" s="171"/>
      <c r="F79" s="151"/>
      <c r="G79" s="112"/>
      <c r="H79" s="151"/>
      <c r="I79" s="59"/>
      <c r="J79" t="s">
        <v>152</v>
      </c>
      <c r="L79" s="209" t="s">
        <v>323</v>
      </c>
      <c r="M79" s="209" t="s">
        <v>323</v>
      </c>
      <c r="N79" s="209" t="s">
        <v>323</v>
      </c>
      <c r="O79" s="209" t="s">
        <v>306</v>
      </c>
      <c r="P79" s="209" t="s">
        <v>221</v>
      </c>
      <c r="Q79" s="209" t="s">
        <v>312</v>
      </c>
      <c r="R79" s="209" t="s">
        <v>312</v>
      </c>
    </row>
    <row r="80" spans="1:20" x14ac:dyDescent="0.25">
      <c r="D80" s="151"/>
      <c r="E80" s="171"/>
      <c r="F80" s="151"/>
      <c r="G80" s="112"/>
      <c r="H80" s="151"/>
      <c r="I80" s="59"/>
    </row>
    <row r="81" spans="4:8" x14ac:dyDescent="0.25">
      <c r="D81" s="113"/>
      <c r="E81" s="113"/>
      <c r="F81" s="113"/>
      <c r="G81" s="113"/>
      <c r="H81" s="113"/>
    </row>
    <row r="82" spans="4:8" x14ac:dyDescent="0.25">
      <c r="D82" s="113"/>
      <c r="E82" s="113"/>
      <c r="F82" s="113"/>
      <c r="G82" s="113"/>
      <c r="H82" s="113"/>
    </row>
  </sheetData>
  <mergeCells count="10">
    <mergeCell ref="D1:D2"/>
    <mergeCell ref="F1:F2"/>
    <mergeCell ref="H1:H2"/>
    <mergeCell ref="L1:L2"/>
    <mergeCell ref="R1:R2"/>
    <mergeCell ref="M1:M2"/>
    <mergeCell ref="N1:N2"/>
    <mergeCell ref="O1:O2"/>
    <mergeCell ref="P1:P2"/>
    <mergeCell ref="Q1:Q2"/>
  </mergeCells>
  <pageMargins left="0.7" right="0.7" top="0.75" bottom="0.75" header="0.3" footer="0.3"/>
  <pageSetup orientation="portrait" r:id="rId1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80"/>
  <sheetViews>
    <sheetView topLeftCell="A54" workbookViewId="0">
      <selection activeCell="P78" sqref="P78"/>
    </sheetView>
  </sheetViews>
  <sheetFormatPr defaultRowHeight="15" x14ac:dyDescent="0.25"/>
  <cols>
    <col min="4" max="4" width="25.140625" customWidth="1"/>
    <col min="5" max="5" width="1.7109375" customWidth="1"/>
    <col min="6" max="6" width="25.140625" customWidth="1"/>
    <col min="7" max="7" width="1.7109375" customWidth="1"/>
    <col min="8" max="8" width="21.28515625" customWidth="1"/>
    <col min="12" max="12" width="20.5703125" customWidth="1"/>
    <col min="13" max="13" width="20.7109375" customWidth="1"/>
    <col min="14" max="16" width="22.5703125" bestFit="1" customWidth="1"/>
    <col min="17" max="17" width="19.42578125" customWidth="1"/>
    <col min="18" max="18" width="22.5703125" bestFit="1" customWidth="1"/>
  </cols>
  <sheetData>
    <row r="1" spans="1:18" x14ac:dyDescent="0.25">
      <c r="A1" s="150"/>
      <c r="B1" s="150"/>
      <c r="C1" s="150"/>
      <c r="D1" s="301" t="s">
        <v>134</v>
      </c>
      <c r="E1" s="149"/>
      <c r="F1" s="302" t="s">
        <v>135</v>
      </c>
      <c r="G1" s="152"/>
      <c r="H1" s="302" t="s">
        <v>149</v>
      </c>
      <c r="J1" s="150"/>
      <c r="K1" s="150"/>
      <c r="L1" s="289" t="s">
        <v>147</v>
      </c>
      <c r="M1" s="295" t="s">
        <v>148</v>
      </c>
      <c r="N1" s="296" t="s">
        <v>98</v>
      </c>
      <c r="O1" s="297" t="s">
        <v>127</v>
      </c>
      <c r="P1" s="282" t="s">
        <v>128</v>
      </c>
      <c r="Q1" s="298" t="s">
        <v>200</v>
      </c>
      <c r="R1" s="281" t="s">
        <v>18</v>
      </c>
    </row>
    <row r="2" spans="1:18" x14ac:dyDescent="0.25">
      <c r="A2" s="148"/>
      <c r="B2" s="148" t="s">
        <v>129</v>
      </c>
      <c r="C2" s="148" t="s">
        <v>130</v>
      </c>
      <c r="D2" s="301"/>
      <c r="E2" s="145"/>
      <c r="F2" s="302"/>
      <c r="G2" s="152"/>
      <c r="H2" s="302"/>
      <c r="J2" s="148" t="s">
        <v>129</v>
      </c>
      <c r="K2" s="148" t="s">
        <v>130</v>
      </c>
      <c r="L2" s="289"/>
      <c r="M2" s="295"/>
      <c r="N2" s="296"/>
      <c r="O2" s="297"/>
      <c r="P2" s="282"/>
      <c r="Q2" s="298"/>
      <c r="R2" s="281"/>
    </row>
    <row r="3" spans="1:18" ht="9.75" customHeight="1" x14ac:dyDescent="0.25">
      <c r="A3" s="138">
        <v>5</v>
      </c>
      <c r="B3" s="137">
        <v>0.29166666666666669</v>
      </c>
      <c r="C3" s="137">
        <v>0.2951388888888889</v>
      </c>
      <c r="D3" s="155"/>
      <c r="E3" s="145"/>
      <c r="F3" s="155"/>
      <c r="G3" s="152"/>
      <c r="H3" s="155"/>
      <c r="J3" s="137">
        <v>0.29166666666666669</v>
      </c>
      <c r="K3" s="137">
        <v>0.2951388888888889</v>
      </c>
    </row>
    <row r="4" spans="1:18" ht="9.75" customHeight="1" x14ac:dyDescent="0.25">
      <c r="A4" s="138">
        <v>5</v>
      </c>
      <c r="B4" s="137">
        <v>0.2951388888888889</v>
      </c>
      <c r="C4" s="137">
        <v>0.2986111111111111</v>
      </c>
      <c r="D4" s="71"/>
      <c r="E4" s="145"/>
      <c r="F4" s="71"/>
      <c r="G4" s="152"/>
      <c r="H4" s="71"/>
      <c r="J4" s="137">
        <v>0.2951388888888889</v>
      </c>
      <c r="K4" s="137">
        <v>0.2986111111111111</v>
      </c>
    </row>
    <row r="5" spans="1:18" ht="9.75" customHeight="1" x14ac:dyDescent="0.25">
      <c r="A5" s="138">
        <v>5</v>
      </c>
      <c r="B5" s="137">
        <v>0.2986111111111111</v>
      </c>
      <c r="C5" s="137">
        <v>0.30208333333333331</v>
      </c>
      <c r="D5" s="71"/>
      <c r="E5" s="136"/>
      <c r="F5" s="71"/>
      <c r="G5" s="152"/>
      <c r="H5" s="71"/>
      <c r="J5" s="137">
        <v>0.2986111111111111</v>
      </c>
      <c r="K5" s="137">
        <v>0.30208333333333331</v>
      </c>
    </row>
    <row r="6" spans="1:18" ht="9.75" customHeight="1" x14ac:dyDescent="0.25">
      <c r="A6" s="138">
        <v>5</v>
      </c>
      <c r="B6" s="137">
        <v>0.30208333333333298</v>
      </c>
      <c r="C6" s="137">
        <v>0.30555555555555602</v>
      </c>
      <c r="D6" s="157" t="s">
        <v>136</v>
      </c>
      <c r="E6" s="158"/>
      <c r="F6" s="157" t="s">
        <v>136</v>
      </c>
      <c r="G6" s="159"/>
      <c r="H6" s="157" t="s">
        <v>136</v>
      </c>
      <c r="J6" s="137">
        <v>0.30208333333333298</v>
      </c>
      <c r="K6" s="137">
        <v>0.30555555555555602</v>
      </c>
      <c r="L6" s="198" t="s">
        <v>195</v>
      </c>
      <c r="M6" s="197" t="s">
        <v>136</v>
      </c>
      <c r="N6" s="197" t="s">
        <v>136</v>
      </c>
      <c r="O6" s="198" t="s">
        <v>195</v>
      </c>
      <c r="P6" s="198" t="s">
        <v>195</v>
      </c>
      <c r="Q6" s="197" t="s">
        <v>136</v>
      </c>
      <c r="R6" s="197" t="s">
        <v>136</v>
      </c>
    </row>
    <row r="7" spans="1:18" ht="9.75" customHeight="1" x14ac:dyDescent="0.25">
      <c r="A7" s="138">
        <v>5</v>
      </c>
      <c r="B7" s="137">
        <v>0.30555555555555602</v>
      </c>
      <c r="C7" s="137">
        <v>0.30902777777777801</v>
      </c>
      <c r="D7" s="157" t="s">
        <v>236</v>
      </c>
      <c r="E7" s="158"/>
      <c r="F7" s="157" t="s">
        <v>236</v>
      </c>
      <c r="G7" s="159"/>
      <c r="H7" s="157" t="s">
        <v>236</v>
      </c>
      <c r="J7" s="137">
        <v>0.30555555555555602</v>
      </c>
      <c r="K7" s="137">
        <v>0.30902777777777801</v>
      </c>
      <c r="L7" s="198" t="s">
        <v>195</v>
      </c>
      <c r="M7" s="197" t="s">
        <v>236</v>
      </c>
      <c r="N7" s="197" t="s">
        <v>236</v>
      </c>
      <c r="O7" s="198" t="s">
        <v>195</v>
      </c>
      <c r="P7" s="198" t="s">
        <v>195</v>
      </c>
      <c r="Q7" s="197" t="s">
        <v>236</v>
      </c>
      <c r="R7" s="197" t="s">
        <v>236</v>
      </c>
    </row>
    <row r="8" spans="1:18" ht="9.75" customHeight="1" x14ac:dyDescent="0.25">
      <c r="A8" s="138">
        <v>5</v>
      </c>
      <c r="B8" s="137">
        <v>0.30902777777777801</v>
      </c>
      <c r="C8" s="137">
        <v>0.3125</v>
      </c>
      <c r="D8" s="157" t="s">
        <v>236</v>
      </c>
      <c r="E8" s="158"/>
      <c r="F8" s="157" t="s">
        <v>236</v>
      </c>
      <c r="G8" s="159"/>
      <c r="H8" s="157" t="s">
        <v>236</v>
      </c>
      <c r="J8" s="137">
        <v>0.30902777777777801</v>
      </c>
      <c r="K8" s="137">
        <v>0.3125</v>
      </c>
      <c r="L8" s="198" t="s">
        <v>195</v>
      </c>
      <c r="M8" s="197" t="s">
        <v>236</v>
      </c>
      <c r="N8" s="197" t="s">
        <v>236</v>
      </c>
      <c r="O8" s="198" t="s">
        <v>195</v>
      </c>
      <c r="P8" s="198" t="s">
        <v>195</v>
      </c>
      <c r="Q8" s="197" t="s">
        <v>236</v>
      </c>
      <c r="R8" s="197" t="s">
        <v>236</v>
      </c>
    </row>
    <row r="9" spans="1:18" ht="9.75" customHeight="1" x14ac:dyDescent="0.25">
      <c r="A9" s="138">
        <v>5</v>
      </c>
      <c r="B9" s="137">
        <v>0.3125</v>
      </c>
      <c r="C9" s="137">
        <v>0.31597222222222199</v>
      </c>
      <c r="D9" s="157" t="s">
        <v>236</v>
      </c>
      <c r="E9" s="158"/>
      <c r="F9" s="157" t="s">
        <v>236</v>
      </c>
      <c r="G9" s="159"/>
      <c r="H9" s="157" t="s">
        <v>236</v>
      </c>
      <c r="J9" s="137">
        <v>0.3125</v>
      </c>
      <c r="K9" s="137">
        <v>0.31597222222222199</v>
      </c>
      <c r="L9" s="198" t="s">
        <v>195</v>
      </c>
      <c r="M9" s="197" t="s">
        <v>236</v>
      </c>
      <c r="N9" s="197" t="s">
        <v>236</v>
      </c>
      <c r="O9" s="198" t="s">
        <v>195</v>
      </c>
      <c r="P9" s="198" t="s">
        <v>195</v>
      </c>
      <c r="Q9" s="197" t="s">
        <v>236</v>
      </c>
      <c r="R9" s="197" t="s">
        <v>236</v>
      </c>
    </row>
    <row r="10" spans="1:18" ht="9.75" customHeight="1" x14ac:dyDescent="0.25">
      <c r="A10" s="138">
        <v>5</v>
      </c>
      <c r="B10" s="137">
        <v>0.31597222222222199</v>
      </c>
      <c r="C10" s="137">
        <v>0.31944444444444497</v>
      </c>
      <c r="D10" s="157" t="s">
        <v>236</v>
      </c>
      <c r="E10" s="158"/>
      <c r="F10" s="157" t="s">
        <v>236</v>
      </c>
      <c r="G10" s="159"/>
      <c r="H10" s="157" t="s">
        <v>236</v>
      </c>
      <c r="J10" s="137">
        <v>0.31597222222222199</v>
      </c>
      <c r="K10" s="137">
        <v>0.31944444444444497</v>
      </c>
      <c r="L10" s="198" t="s">
        <v>195</v>
      </c>
      <c r="M10" s="197" t="s">
        <v>236</v>
      </c>
      <c r="N10" s="197" t="s">
        <v>236</v>
      </c>
      <c r="O10" s="198" t="s">
        <v>195</v>
      </c>
      <c r="P10" s="198" t="s">
        <v>195</v>
      </c>
      <c r="Q10" s="197" t="s">
        <v>236</v>
      </c>
      <c r="R10" s="197" t="s">
        <v>236</v>
      </c>
    </row>
    <row r="11" spans="1:18" ht="9.75" customHeight="1" x14ac:dyDescent="0.25">
      <c r="A11" s="138">
        <v>5</v>
      </c>
      <c r="B11" s="137">
        <v>0.31944444444444497</v>
      </c>
      <c r="C11" s="137">
        <v>0.32291666666666702</v>
      </c>
      <c r="D11" s="157" t="s">
        <v>236</v>
      </c>
      <c r="E11" s="158"/>
      <c r="F11" s="157" t="s">
        <v>236</v>
      </c>
      <c r="G11" s="159"/>
      <c r="H11" s="157" t="s">
        <v>236</v>
      </c>
      <c r="J11" s="137">
        <v>0.31944444444444497</v>
      </c>
      <c r="K11" s="137">
        <v>0.32291666666666702</v>
      </c>
      <c r="L11" s="198" t="s">
        <v>195</v>
      </c>
      <c r="M11" s="197" t="s">
        <v>236</v>
      </c>
      <c r="N11" s="197" t="s">
        <v>236</v>
      </c>
      <c r="O11" s="198" t="s">
        <v>195</v>
      </c>
      <c r="P11" s="198" t="s">
        <v>195</v>
      </c>
      <c r="Q11" s="197" t="s">
        <v>236</v>
      </c>
      <c r="R11" s="197" t="s">
        <v>236</v>
      </c>
    </row>
    <row r="12" spans="1:18" ht="9.75" customHeight="1" x14ac:dyDescent="0.25">
      <c r="A12" s="138">
        <v>5</v>
      </c>
      <c r="B12" s="137">
        <v>0.32291666666666702</v>
      </c>
      <c r="C12" s="137">
        <v>0.3263888888888889</v>
      </c>
      <c r="D12" s="161" t="s">
        <v>235</v>
      </c>
      <c r="E12" s="158"/>
      <c r="F12" s="161" t="s">
        <v>235</v>
      </c>
      <c r="G12" s="159"/>
      <c r="H12" s="161" t="s">
        <v>235</v>
      </c>
      <c r="J12" s="137">
        <v>0.32291666666666702</v>
      </c>
      <c r="K12" s="137">
        <v>0.3263888888888889</v>
      </c>
      <c r="L12" s="199" t="s">
        <v>235</v>
      </c>
      <c r="M12" s="199" t="s">
        <v>235</v>
      </c>
      <c r="N12" s="199" t="s">
        <v>235</v>
      </c>
      <c r="O12" s="199" t="s">
        <v>235</v>
      </c>
      <c r="P12" s="199" t="s">
        <v>235</v>
      </c>
      <c r="Q12" s="199" t="s">
        <v>235</v>
      </c>
      <c r="R12" s="199" t="s">
        <v>235</v>
      </c>
    </row>
    <row r="13" spans="1:18" ht="9.75" customHeight="1" x14ac:dyDescent="0.25">
      <c r="A13" s="138">
        <v>5</v>
      </c>
      <c r="B13" s="137">
        <v>0.3263888888888889</v>
      </c>
      <c r="C13" s="137">
        <v>0.3298611111111111</v>
      </c>
      <c r="D13" s="161" t="s">
        <v>235</v>
      </c>
      <c r="E13" s="158"/>
      <c r="F13" s="161" t="s">
        <v>235</v>
      </c>
      <c r="G13" s="159"/>
      <c r="H13" s="161" t="s">
        <v>235</v>
      </c>
      <c r="J13" s="137">
        <v>0.3263888888888889</v>
      </c>
      <c r="K13" s="137">
        <v>0.3298611111111111</v>
      </c>
      <c r="L13" s="199" t="s">
        <v>235</v>
      </c>
      <c r="M13" s="199" t="s">
        <v>235</v>
      </c>
      <c r="N13" s="199" t="s">
        <v>235</v>
      </c>
      <c r="O13" s="199" t="s">
        <v>235</v>
      </c>
      <c r="P13" s="199" t="s">
        <v>235</v>
      </c>
      <c r="Q13" s="199" t="s">
        <v>235</v>
      </c>
      <c r="R13" s="199" t="s">
        <v>235</v>
      </c>
    </row>
    <row r="14" spans="1:18" ht="9.75" customHeight="1" x14ac:dyDescent="0.25">
      <c r="A14" s="138">
        <v>5</v>
      </c>
      <c r="B14" s="137">
        <v>0.3298611111111111</v>
      </c>
      <c r="C14" s="137">
        <v>0.33333333333333331</v>
      </c>
      <c r="D14" s="161" t="s">
        <v>235</v>
      </c>
      <c r="E14" s="158"/>
      <c r="F14" s="161" t="s">
        <v>235</v>
      </c>
      <c r="G14" s="159"/>
      <c r="H14" s="161" t="s">
        <v>235</v>
      </c>
      <c r="J14" s="137">
        <v>0.3298611111111111</v>
      </c>
      <c r="K14" s="137">
        <v>0.33333333333333331</v>
      </c>
      <c r="L14" s="199" t="s">
        <v>235</v>
      </c>
      <c r="M14" s="199" t="s">
        <v>235</v>
      </c>
      <c r="N14" s="199" t="s">
        <v>235</v>
      </c>
      <c r="O14" s="199" t="s">
        <v>235</v>
      </c>
      <c r="P14" s="199" t="s">
        <v>235</v>
      </c>
      <c r="Q14" s="199" t="s">
        <v>235</v>
      </c>
      <c r="R14" s="199" t="s">
        <v>235</v>
      </c>
    </row>
    <row r="15" spans="1:18" ht="9.75" customHeight="1" x14ac:dyDescent="0.25">
      <c r="A15" s="138">
        <v>5</v>
      </c>
      <c r="B15" s="137">
        <v>0.33333333333333331</v>
      </c>
      <c r="C15" s="137">
        <v>0.33680555555555558</v>
      </c>
      <c r="D15" s="161" t="s">
        <v>235</v>
      </c>
      <c r="E15" s="158"/>
      <c r="F15" s="161" t="s">
        <v>235</v>
      </c>
      <c r="G15" s="159"/>
      <c r="H15" s="161" t="s">
        <v>235</v>
      </c>
      <c r="J15" s="137">
        <v>0.33333333333333331</v>
      </c>
      <c r="K15" s="137">
        <v>0.33680555555555558</v>
      </c>
      <c r="L15" s="199" t="s">
        <v>235</v>
      </c>
      <c r="M15" s="199" t="s">
        <v>235</v>
      </c>
      <c r="N15" s="199" t="s">
        <v>235</v>
      </c>
      <c r="O15" s="199" t="s">
        <v>235</v>
      </c>
      <c r="P15" s="199" t="s">
        <v>235</v>
      </c>
      <c r="Q15" s="199" t="s">
        <v>235</v>
      </c>
      <c r="R15" s="199" t="s">
        <v>235</v>
      </c>
    </row>
    <row r="16" spans="1:18" ht="9.75" customHeight="1" x14ac:dyDescent="0.25">
      <c r="A16" s="138">
        <v>5</v>
      </c>
      <c r="B16" s="137">
        <v>0.33680555555555558</v>
      </c>
      <c r="C16" s="137">
        <v>0.34027777777777773</v>
      </c>
      <c r="D16" s="161" t="s">
        <v>235</v>
      </c>
      <c r="E16" s="158"/>
      <c r="F16" s="161" t="s">
        <v>235</v>
      </c>
      <c r="G16" s="159"/>
      <c r="H16" s="161" t="s">
        <v>235</v>
      </c>
      <c r="J16" s="137">
        <v>0.33680555555555558</v>
      </c>
      <c r="K16" s="137">
        <v>0.34027777777777773</v>
      </c>
      <c r="L16" s="199" t="s">
        <v>235</v>
      </c>
      <c r="M16" s="199" t="s">
        <v>235</v>
      </c>
      <c r="N16" s="199" t="s">
        <v>235</v>
      </c>
      <c r="O16" s="199" t="s">
        <v>235</v>
      </c>
      <c r="P16" s="199" t="s">
        <v>235</v>
      </c>
      <c r="Q16" s="199" t="s">
        <v>235</v>
      </c>
      <c r="R16" s="199" t="s">
        <v>235</v>
      </c>
    </row>
    <row r="17" spans="1:18" ht="9.75" customHeight="1" x14ac:dyDescent="0.25">
      <c r="A17" s="138">
        <v>5</v>
      </c>
      <c r="B17" s="137">
        <v>0.34027777777777801</v>
      </c>
      <c r="C17" s="137">
        <v>0.34375</v>
      </c>
      <c r="D17" s="161" t="s">
        <v>235</v>
      </c>
      <c r="E17" s="158"/>
      <c r="F17" s="161" t="s">
        <v>235</v>
      </c>
      <c r="G17" s="159"/>
      <c r="H17" s="161" t="s">
        <v>235</v>
      </c>
      <c r="J17" s="137">
        <v>0.34027777777777801</v>
      </c>
      <c r="K17" s="137">
        <v>0.34375</v>
      </c>
      <c r="L17" s="199" t="s">
        <v>235</v>
      </c>
      <c r="M17" s="199" t="s">
        <v>235</v>
      </c>
      <c r="N17" s="199" t="s">
        <v>235</v>
      </c>
      <c r="O17" s="199" t="s">
        <v>235</v>
      </c>
      <c r="P17" s="199" t="s">
        <v>235</v>
      </c>
      <c r="Q17" s="199" t="s">
        <v>235</v>
      </c>
      <c r="R17" s="199" t="s">
        <v>235</v>
      </c>
    </row>
    <row r="18" spans="1:18" ht="9.75" customHeight="1" x14ac:dyDescent="0.25">
      <c r="A18" s="138">
        <v>5</v>
      </c>
      <c r="B18" s="137">
        <v>0.34375</v>
      </c>
      <c r="C18" s="137">
        <v>0.34722222222222199</v>
      </c>
      <c r="D18" s="163" t="s">
        <v>234</v>
      </c>
      <c r="E18" s="158"/>
      <c r="F18" s="163" t="s">
        <v>234</v>
      </c>
      <c r="G18" s="159"/>
      <c r="H18" s="163" t="s">
        <v>234</v>
      </c>
      <c r="J18" s="137">
        <v>0.34375</v>
      </c>
      <c r="K18" s="137">
        <v>0.34722222222222199</v>
      </c>
      <c r="L18" s="198" t="s">
        <v>195</v>
      </c>
      <c r="M18" s="201" t="s">
        <v>319</v>
      </c>
      <c r="N18" s="205" t="s">
        <v>183</v>
      </c>
      <c r="O18" s="198" t="s">
        <v>195</v>
      </c>
      <c r="P18" s="204" t="s">
        <v>182</v>
      </c>
      <c r="Q18" s="207" t="s">
        <v>319</v>
      </c>
      <c r="R18" s="208" t="s">
        <v>205</v>
      </c>
    </row>
    <row r="19" spans="1:18" ht="9.75" customHeight="1" x14ac:dyDescent="0.25">
      <c r="A19" s="138">
        <v>5</v>
      </c>
      <c r="B19" s="137">
        <v>0.34722222222222199</v>
      </c>
      <c r="C19" s="137">
        <v>0.35069444444444398</v>
      </c>
      <c r="D19" s="146" t="s">
        <v>237</v>
      </c>
      <c r="E19" s="158"/>
      <c r="F19" s="143" t="s">
        <v>231</v>
      </c>
      <c r="G19" s="159"/>
      <c r="H19" s="140" t="s">
        <v>229</v>
      </c>
      <c r="J19" s="137">
        <v>0.34722222222222199</v>
      </c>
      <c r="K19" s="137">
        <v>0.35069444444444398</v>
      </c>
      <c r="L19" s="198" t="s">
        <v>195</v>
      </c>
      <c r="M19" s="201" t="s">
        <v>319</v>
      </c>
      <c r="N19" s="205" t="s">
        <v>183</v>
      </c>
      <c r="O19" s="198" t="s">
        <v>195</v>
      </c>
      <c r="P19" s="204" t="s">
        <v>182</v>
      </c>
      <c r="Q19" s="207" t="s">
        <v>319</v>
      </c>
      <c r="R19" s="208" t="s">
        <v>205</v>
      </c>
    </row>
    <row r="20" spans="1:18" ht="9.75" customHeight="1" x14ac:dyDescent="0.25">
      <c r="A20" s="138">
        <v>5</v>
      </c>
      <c r="B20" s="137">
        <v>0.35069444444444398</v>
      </c>
      <c r="C20" s="137">
        <v>0.35416666666666702</v>
      </c>
      <c r="D20" s="146" t="s">
        <v>237</v>
      </c>
      <c r="E20" s="158"/>
      <c r="F20" s="143" t="s">
        <v>231</v>
      </c>
      <c r="G20" s="159"/>
      <c r="H20" s="140" t="s">
        <v>229</v>
      </c>
      <c r="J20" s="137">
        <v>0.35069444444444398</v>
      </c>
      <c r="K20" s="137">
        <v>0.35416666666666702</v>
      </c>
      <c r="L20" s="198" t="s">
        <v>195</v>
      </c>
      <c r="M20" s="201" t="s">
        <v>319</v>
      </c>
      <c r="N20" s="205" t="s">
        <v>183</v>
      </c>
      <c r="O20" s="198" t="s">
        <v>195</v>
      </c>
      <c r="P20" s="204" t="s">
        <v>182</v>
      </c>
      <c r="Q20" s="207" t="s">
        <v>319</v>
      </c>
      <c r="R20" s="208" t="s">
        <v>205</v>
      </c>
    </row>
    <row r="21" spans="1:18" ht="9.75" customHeight="1" x14ac:dyDescent="0.25">
      <c r="A21" s="138">
        <v>5</v>
      </c>
      <c r="B21" s="137">
        <v>0.35416666666666702</v>
      </c>
      <c r="C21" s="137">
        <v>0.35763888888888901</v>
      </c>
      <c r="D21" s="146" t="s">
        <v>237</v>
      </c>
      <c r="E21" s="158"/>
      <c r="F21" s="143" t="s">
        <v>231</v>
      </c>
      <c r="G21" s="159"/>
      <c r="H21" s="140" t="s">
        <v>229</v>
      </c>
      <c r="J21" s="137">
        <v>0.35416666666666702</v>
      </c>
      <c r="K21" s="137">
        <v>0.35763888888888901</v>
      </c>
      <c r="L21" s="198" t="s">
        <v>195</v>
      </c>
      <c r="M21" s="201" t="s">
        <v>319</v>
      </c>
      <c r="N21" s="205" t="s">
        <v>183</v>
      </c>
      <c r="O21" s="198" t="s">
        <v>195</v>
      </c>
      <c r="P21" s="204" t="s">
        <v>182</v>
      </c>
      <c r="Q21" s="207" t="s">
        <v>319</v>
      </c>
      <c r="R21" s="208" t="s">
        <v>205</v>
      </c>
    </row>
    <row r="22" spans="1:18" ht="9.75" customHeight="1" x14ac:dyDescent="0.25">
      <c r="A22" s="138">
        <v>5</v>
      </c>
      <c r="B22" s="137">
        <v>0.35763888888888901</v>
      </c>
      <c r="C22" s="137">
        <v>0.3611111111111111</v>
      </c>
      <c r="D22" s="146" t="s">
        <v>237</v>
      </c>
      <c r="E22" s="158"/>
      <c r="F22" s="143" t="s">
        <v>231</v>
      </c>
      <c r="G22" s="159"/>
      <c r="H22" s="140" t="s">
        <v>229</v>
      </c>
      <c r="J22" s="137">
        <v>0.35763888888888901</v>
      </c>
      <c r="K22" s="137">
        <v>0.3611111111111111</v>
      </c>
      <c r="L22" s="198" t="s">
        <v>195</v>
      </c>
      <c r="M22" s="201" t="s">
        <v>319</v>
      </c>
      <c r="N22" s="205" t="s">
        <v>183</v>
      </c>
      <c r="O22" s="198" t="s">
        <v>195</v>
      </c>
      <c r="P22" s="204" t="s">
        <v>182</v>
      </c>
      <c r="Q22" s="207" t="s">
        <v>319</v>
      </c>
      <c r="R22" s="208" t="s">
        <v>205</v>
      </c>
    </row>
    <row r="23" spans="1:18" ht="9.75" customHeight="1" x14ac:dyDescent="0.25">
      <c r="A23" s="138">
        <v>5</v>
      </c>
      <c r="B23" s="137">
        <v>0.3611111111111111</v>
      </c>
      <c r="C23" s="137">
        <v>0.36458333333333298</v>
      </c>
      <c r="D23" s="146" t="s">
        <v>237</v>
      </c>
      <c r="E23" s="158"/>
      <c r="F23" s="143" t="s">
        <v>231</v>
      </c>
      <c r="G23" s="159"/>
      <c r="H23" s="140" t="s">
        <v>229</v>
      </c>
      <c r="J23" s="137">
        <v>0.3611111111111111</v>
      </c>
      <c r="K23" s="137">
        <v>0.36458333333333298</v>
      </c>
      <c r="L23" s="198" t="s">
        <v>195</v>
      </c>
      <c r="M23" s="201" t="s">
        <v>319</v>
      </c>
      <c r="N23" s="205" t="s">
        <v>183</v>
      </c>
      <c r="O23" s="198" t="s">
        <v>195</v>
      </c>
      <c r="P23" s="204" t="s">
        <v>182</v>
      </c>
      <c r="Q23" s="207" t="s">
        <v>319</v>
      </c>
      <c r="R23" s="208" t="s">
        <v>205</v>
      </c>
    </row>
    <row r="24" spans="1:18" ht="9.75" customHeight="1" x14ac:dyDescent="0.25">
      <c r="A24" s="138">
        <v>5</v>
      </c>
      <c r="B24" s="137">
        <v>0.36458333333333298</v>
      </c>
      <c r="C24" s="137">
        <v>0.36805555555555558</v>
      </c>
      <c r="D24" s="146" t="s">
        <v>237</v>
      </c>
      <c r="E24" s="158"/>
      <c r="F24" s="143" t="s">
        <v>231</v>
      </c>
      <c r="G24" s="159"/>
      <c r="H24" s="140" t="s">
        <v>229</v>
      </c>
      <c r="J24" s="137">
        <v>0.36458333333333298</v>
      </c>
      <c r="K24" s="137">
        <v>0.36805555555555558</v>
      </c>
      <c r="L24" s="198" t="s">
        <v>195</v>
      </c>
      <c r="M24" s="201" t="s">
        <v>319</v>
      </c>
      <c r="N24" s="205" t="s">
        <v>183</v>
      </c>
      <c r="O24" s="198" t="s">
        <v>195</v>
      </c>
      <c r="P24" s="204" t="s">
        <v>182</v>
      </c>
      <c r="Q24" s="207" t="s">
        <v>319</v>
      </c>
      <c r="R24" s="208" t="s">
        <v>205</v>
      </c>
    </row>
    <row r="25" spans="1:18" ht="9.75" customHeight="1" x14ac:dyDescent="0.25">
      <c r="A25" s="138">
        <v>5</v>
      </c>
      <c r="B25" s="137">
        <v>0.36805555555555558</v>
      </c>
      <c r="C25" s="137">
        <v>0.37152777777777773</v>
      </c>
      <c r="D25" s="146" t="s">
        <v>237</v>
      </c>
      <c r="E25" s="158"/>
      <c r="F25" s="143" t="s">
        <v>231</v>
      </c>
      <c r="G25" s="159"/>
      <c r="H25" s="140" t="s">
        <v>229</v>
      </c>
      <c r="J25" s="137">
        <v>0.36805555555555558</v>
      </c>
      <c r="K25" s="137">
        <v>0.37152777777777773</v>
      </c>
      <c r="L25" s="198" t="s">
        <v>195</v>
      </c>
      <c r="M25" s="201" t="s">
        <v>319</v>
      </c>
      <c r="N25" s="205" t="s">
        <v>183</v>
      </c>
      <c r="O25" s="198" t="s">
        <v>195</v>
      </c>
      <c r="P25" s="204" t="s">
        <v>182</v>
      </c>
      <c r="Q25" s="207" t="s">
        <v>319</v>
      </c>
      <c r="R25" s="208" t="s">
        <v>205</v>
      </c>
    </row>
    <row r="26" spans="1:18" ht="9.75" customHeight="1" x14ac:dyDescent="0.25">
      <c r="A26" s="138">
        <v>5</v>
      </c>
      <c r="B26" s="137">
        <v>0.37152777777777773</v>
      </c>
      <c r="C26" s="137">
        <v>0.375</v>
      </c>
      <c r="D26" s="146" t="s">
        <v>237</v>
      </c>
      <c r="E26" s="158"/>
      <c r="F26" s="143" t="s">
        <v>231</v>
      </c>
      <c r="G26" s="159"/>
      <c r="H26" s="140" t="s">
        <v>229</v>
      </c>
      <c r="J26" s="137">
        <v>0.37152777777777773</v>
      </c>
      <c r="K26" s="137">
        <v>0.375</v>
      </c>
      <c r="L26" s="198" t="s">
        <v>195</v>
      </c>
      <c r="M26" s="201" t="s">
        <v>319</v>
      </c>
      <c r="N26" s="205" t="s">
        <v>183</v>
      </c>
      <c r="O26" s="198" t="s">
        <v>195</v>
      </c>
      <c r="P26" s="204" t="s">
        <v>182</v>
      </c>
      <c r="Q26" s="207" t="s">
        <v>319</v>
      </c>
      <c r="R26" s="208" t="s">
        <v>205</v>
      </c>
    </row>
    <row r="27" spans="1:18" ht="9.75" customHeight="1" x14ac:dyDescent="0.25">
      <c r="A27" s="138">
        <v>5</v>
      </c>
      <c r="B27" s="137">
        <v>0.375</v>
      </c>
      <c r="C27" s="137">
        <v>0.37847222222222199</v>
      </c>
      <c r="D27" s="146" t="s">
        <v>237</v>
      </c>
      <c r="E27" s="158"/>
      <c r="F27" s="143" t="s">
        <v>231</v>
      </c>
      <c r="G27" s="159"/>
      <c r="H27" s="140" t="s">
        <v>229</v>
      </c>
      <c r="J27" s="137">
        <v>0.375</v>
      </c>
      <c r="K27" s="137">
        <v>0.37847222222222199</v>
      </c>
      <c r="L27" s="198" t="s">
        <v>195</v>
      </c>
      <c r="M27" s="201" t="s">
        <v>319</v>
      </c>
      <c r="N27" s="205" t="s">
        <v>183</v>
      </c>
      <c r="O27" s="198" t="s">
        <v>195</v>
      </c>
      <c r="P27" s="204" t="s">
        <v>182</v>
      </c>
      <c r="Q27" s="207" t="s">
        <v>319</v>
      </c>
      <c r="R27" s="208" t="s">
        <v>205</v>
      </c>
    </row>
    <row r="28" spans="1:18" ht="9.75" customHeight="1" x14ac:dyDescent="0.25">
      <c r="A28" s="138">
        <v>5</v>
      </c>
      <c r="B28" s="137">
        <v>0.37847222222222199</v>
      </c>
      <c r="C28" s="137">
        <v>0.38194444444444398</v>
      </c>
      <c r="D28" s="140" t="s">
        <v>229</v>
      </c>
      <c r="E28" s="165"/>
      <c r="F28" s="146" t="s">
        <v>237</v>
      </c>
      <c r="G28" s="159"/>
      <c r="H28" s="142" t="s">
        <v>230</v>
      </c>
      <c r="J28" s="137">
        <v>0.37847222222222199</v>
      </c>
      <c r="K28" s="137">
        <v>0.38194444444444398</v>
      </c>
      <c r="L28" s="198" t="s">
        <v>195</v>
      </c>
      <c r="M28" s="201" t="s">
        <v>320</v>
      </c>
      <c r="N28" s="198" t="s">
        <v>195</v>
      </c>
      <c r="O28" s="202" t="s">
        <v>179</v>
      </c>
      <c r="P28" s="204" t="s">
        <v>186</v>
      </c>
      <c r="Q28" s="198" t="s">
        <v>195</v>
      </c>
      <c r="R28" s="208" t="s">
        <v>219</v>
      </c>
    </row>
    <row r="29" spans="1:18" ht="9.75" customHeight="1" x14ac:dyDescent="0.25">
      <c r="A29" s="138">
        <v>5</v>
      </c>
      <c r="B29" s="137">
        <v>0.38194444444444398</v>
      </c>
      <c r="C29" s="137">
        <v>0.38541666666666702</v>
      </c>
      <c r="D29" s="140" t="s">
        <v>229</v>
      </c>
      <c r="E29" s="165"/>
      <c r="F29" s="146" t="s">
        <v>237</v>
      </c>
      <c r="G29" s="159"/>
      <c r="H29" s="142" t="s">
        <v>230</v>
      </c>
      <c r="J29" s="137">
        <v>0.38194444444444398</v>
      </c>
      <c r="K29" s="137">
        <v>0.38541666666666702</v>
      </c>
      <c r="L29" s="198" t="s">
        <v>195</v>
      </c>
      <c r="M29" s="201" t="s">
        <v>320</v>
      </c>
      <c r="N29" s="198" t="s">
        <v>195</v>
      </c>
      <c r="O29" s="202" t="s">
        <v>179</v>
      </c>
      <c r="P29" s="204" t="s">
        <v>186</v>
      </c>
      <c r="Q29" s="198" t="s">
        <v>195</v>
      </c>
      <c r="R29" s="208" t="s">
        <v>219</v>
      </c>
    </row>
    <row r="30" spans="1:18" ht="9.75" customHeight="1" x14ac:dyDescent="0.25">
      <c r="A30" s="138">
        <v>5</v>
      </c>
      <c r="B30" s="137">
        <v>0.38541666666666702</v>
      </c>
      <c r="C30" s="137">
        <v>0.38888888888888901</v>
      </c>
      <c r="D30" s="140" t="s">
        <v>229</v>
      </c>
      <c r="E30" s="165"/>
      <c r="F30" s="146" t="s">
        <v>237</v>
      </c>
      <c r="G30" s="159"/>
      <c r="H30" s="142" t="s">
        <v>230</v>
      </c>
      <c r="J30" s="137">
        <v>0.38541666666666702</v>
      </c>
      <c r="K30" s="137">
        <v>0.38888888888888901</v>
      </c>
      <c r="L30" s="198" t="s">
        <v>195</v>
      </c>
      <c r="M30" s="201" t="s">
        <v>320</v>
      </c>
      <c r="N30" s="198" t="s">
        <v>195</v>
      </c>
      <c r="O30" s="202" t="s">
        <v>179</v>
      </c>
      <c r="P30" s="204" t="s">
        <v>186</v>
      </c>
      <c r="Q30" s="198" t="s">
        <v>195</v>
      </c>
      <c r="R30" s="208" t="s">
        <v>219</v>
      </c>
    </row>
    <row r="31" spans="1:18" ht="9.75" customHeight="1" x14ac:dyDescent="0.25">
      <c r="A31" s="138">
        <v>5</v>
      </c>
      <c r="B31" s="137">
        <v>0.38888888888888901</v>
      </c>
      <c r="C31" s="137">
        <v>0.39236111111111099</v>
      </c>
      <c r="D31" s="140" t="s">
        <v>229</v>
      </c>
      <c r="E31" s="165"/>
      <c r="F31" s="146" t="s">
        <v>237</v>
      </c>
      <c r="G31" s="159"/>
      <c r="H31" s="142" t="s">
        <v>230</v>
      </c>
      <c r="J31" s="137">
        <v>0.38888888888888901</v>
      </c>
      <c r="K31" s="137">
        <v>0.39236111111111099</v>
      </c>
      <c r="L31" s="198" t="s">
        <v>195</v>
      </c>
      <c r="M31" s="201" t="s">
        <v>320</v>
      </c>
      <c r="N31" s="198" t="s">
        <v>195</v>
      </c>
      <c r="O31" s="202" t="s">
        <v>179</v>
      </c>
      <c r="P31" s="204" t="s">
        <v>186</v>
      </c>
      <c r="Q31" s="198" t="s">
        <v>195</v>
      </c>
      <c r="R31" s="208" t="s">
        <v>219</v>
      </c>
    </row>
    <row r="32" spans="1:18" ht="9.75" customHeight="1" x14ac:dyDescent="0.25">
      <c r="A32" s="138">
        <v>5</v>
      </c>
      <c r="B32" s="137">
        <v>0.39236111111111099</v>
      </c>
      <c r="C32" s="137">
        <v>0.39583333333333298</v>
      </c>
      <c r="D32" s="140" t="s">
        <v>229</v>
      </c>
      <c r="E32" s="166"/>
      <c r="F32" s="146" t="s">
        <v>237</v>
      </c>
      <c r="G32" s="159"/>
      <c r="H32" s="142" t="s">
        <v>230</v>
      </c>
      <c r="J32" s="137">
        <v>0.39236111111111099</v>
      </c>
      <c r="K32" s="137">
        <v>0.39583333333333298</v>
      </c>
      <c r="L32" s="198" t="s">
        <v>195</v>
      </c>
      <c r="M32" s="201" t="s">
        <v>320</v>
      </c>
      <c r="N32" s="198" t="s">
        <v>195</v>
      </c>
      <c r="O32" s="202" t="s">
        <v>179</v>
      </c>
      <c r="P32" s="204" t="s">
        <v>186</v>
      </c>
      <c r="Q32" s="198" t="s">
        <v>195</v>
      </c>
      <c r="R32" s="208" t="s">
        <v>219</v>
      </c>
    </row>
    <row r="33" spans="1:18" ht="9.75" customHeight="1" x14ac:dyDescent="0.25">
      <c r="A33" s="138">
        <v>5</v>
      </c>
      <c r="B33" s="137">
        <v>0.39583333333333298</v>
      </c>
      <c r="C33" s="137">
        <v>0.39930555555555558</v>
      </c>
      <c r="D33" s="140" t="s">
        <v>229</v>
      </c>
      <c r="E33" s="165"/>
      <c r="F33" s="146" t="s">
        <v>237</v>
      </c>
      <c r="G33" s="159"/>
      <c r="H33" s="142" t="s">
        <v>230</v>
      </c>
      <c r="J33" s="137">
        <v>0.39583333333333298</v>
      </c>
      <c r="K33" s="137">
        <v>0.39930555555555558</v>
      </c>
      <c r="L33" s="198" t="s">
        <v>195</v>
      </c>
      <c r="M33" s="201" t="s">
        <v>320</v>
      </c>
      <c r="N33" s="198" t="s">
        <v>195</v>
      </c>
      <c r="O33" s="202" t="s">
        <v>179</v>
      </c>
      <c r="P33" s="204" t="s">
        <v>186</v>
      </c>
      <c r="Q33" s="198" t="s">
        <v>195</v>
      </c>
      <c r="R33" s="208" t="s">
        <v>219</v>
      </c>
    </row>
    <row r="34" spans="1:18" ht="9.75" customHeight="1" x14ac:dyDescent="0.25">
      <c r="A34" s="138">
        <v>5</v>
      </c>
      <c r="B34" s="137">
        <v>0.39930555555555558</v>
      </c>
      <c r="C34" s="137">
        <v>0.40277777777777801</v>
      </c>
      <c r="D34" s="140" t="s">
        <v>229</v>
      </c>
      <c r="E34" s="166"/>
      <c r="F34" s="146" t="s">
        <v>237</v>
      </c>
      <c r="G34" s="159"/>
      <c r="H34" s="142" t="s">
        <v>230</v>
      </c>
      <c r="J34" s="137">
        <v>0.39930555555555558</v>
      </c>
      <c r="K34" s="137">
        <v>0.40277777777777801</v>
      </c>
      <c r="L34" s="198" t="s">
        <v>195</v>
      </c>
      <c r="M34" s="201" t="s">
        <v>320</v>
      </c>
      <c r="N34" s="198" t="s">
        <v>195</v>
      </c>
      <c r="O34" s="202" t="s">
        <v>179</v>
      </c>
      <c r="P34" s="204" t="s">
        <v>186</v>
      </c>
      <c r="Q34" s="198" t="s">
        <v>195</v>
      </c>
      <c r="R34" s="208" t="s">
        <v>219</v>
      </c>
    </row>
    <row r="35" spans="1:18" ht="9.75" customHeight="1" x14ac:dyDescent="0.25">
      <c r="A35" s="138">
        <v>5</v>
      </c>
      <c r="B35" s="137">
        <v>0.40277777777777801</v>
      </c>
      <c r="C35" s="137">
        <v>0.40625</v>
      </c>
      <c r="D35" s="140" t="s">
        <v>229</v>
      </c>
      <c r="E35" s="166"/>
      <c r="F35" s="146" t="s">
        <v>237</v>
      </c>
      <c r="G35" s="159"/>
      <c r="H35" s="142" t="s">
        <v>230</v>
      </c>
      <c r="J35" s="137">
        <v>0.40277777777777801</v>
      </c>
      <c r="K35" s="137">
        <v>0.40625</v>
      </c>
      <c r="L35" s="198" t="s">
        <v>195</v>
      </c>
      <c r="M35" s="201" t="s">
        <v>320</v>
      </c>
      <c r="N35" s="198" t="s">
        <v>195</v>
      </c>
      <c r="O35" s="202" t="s">
        <v>179</v>
      </c>
      <c r="P35" s="204" t="s">
        <v>186</v>
      </c>
      <c r="Q35" s="198" t="s">
        <v>195</v>
      </c>
      <c r="R35" s="208" t="s">
        <v>219</v>
      </c>
    </row>
    <row r="36" spans="1:18" ht="9.75" customHeight="1" x14ac:dyDescent="0.25">
      <c r="A36" s="138">
        <v>5</v>
      </c>
      <c r="B36" s="137">
        <v>0.40625</v>
      </c>
      <c r="C36" s="137">
        <v>0.40972222222222199</v>
      </c>
      <c r="D36" s="140" t="s">
        <v>229</v>
      </c>
      <c r="E36" s="165"/>
      <c r="F36" s="146" t="s">
        <v>237</v>
      </c>
      <c r="G36" s="159"/>
      <c r="H36" s="142" t="s">
        <v>230</v>
      </c>
      <c r="J36" s="137">
        <v>0.40625</v>
      </c>
      <c r="K36" s="137">
        <v>0.40972222222222199</v>
      </c>
      <c r="L36" s="198" t="s">
        <v>195</v>
      </c>
      <c r="M36" s="201" t="s">
        <v>320</v>
      </c>
      <c r="N36" s="198" t="s">
        <v>195</v>
      </c>
      <c r="O36" s="202" t="s">
        <v>179</v>
      </c>
      <c r="P36" s="204" t="s">
        <v>186</v>
      </c>
      <c r="Q36" s="198" t="s">
        <v>195</v>
      </c>
      <c r="R36" s="208" t="s">
        <v>219</v>
      </c>
    </row>
    <row r="37" spans="1:18" ht="9.75" customHeight="1" x14ac:dyDescent="0.25">
      <c r="A37" s="138">
        <v>5</v>
      </c>
      <c r="B37" s="137">
        <v>0.40972222222222199</v>
      </c>
      <c r="C37" s="137">
        <v>0.41319444444444398</v>
      </c>
      <c r="D37" s="157" t="s">
        <v>233</v>
      </c>
      <c r="E37" s="166"/>
      <c r="F37" s="157" t="s">
        <v>233</v>
      </c>
      <c r="G37" s="159"/>
      <c r="H37" s="157" t="s">
        <v>233</v>
      </c>
      <c r="J37" s="137">
        <v>0.40972222222222199</v>
      </c>
      <c r="K37" s="137">
        <v>0.41319444444444398</v>
      </c>
      <c r="L37" s="198" t="s">
        <v>195</v>
      </c>
      <c r="M37" s="197" t="s">
        <v>233</v>
      </c>
      <c r="N37" s="197" t="s">
        <v>233</v>
      </c>
      <c r="O37" s="197" t="s">
        <v>233</v>
      </c>
      <c r="P37" s="197" t="s">
        <v>233</v>
      </c>
      <c r="Q37" s="197" t="s">
        <v>233</v>
      </c>
      <c r="R37" s="197" t="s">
        <v>233</v>
      </c>
    </row>
    <row r="38" spans="1:18" ht="9.75" customHeight="1" x14ac:dyDescent="0.25">
      <c r="A38" s="138">
        <v>5</v>
      </c>
      <c r="B38" s="137">
        <v>0.41319444444444398</v>
      </c>
      <c r="C38" s="137">
        <v>0.41666666666666602</v>
      </c>
      <c r="D38" s="157" t="s">
        <v>233</v>
      </c>
      <c r="E38" s="166"/>
      <c r="F38" s="157" t="s">
        <v>233</v>
      </c>
      <c r="G38" s="159"/>
      <c r="H38" s="157" t="s">
        <v>233</v>
      </c>
      <c r="J38" s="137">
        <v>0.41319444444444398</v>
      </c>
      <c r="K38" s="137">
        <v>0.41666666666666602</v>
      </c>
      <c r="L38" s="198" t="s">
        <v>195</v>
      </c>
      <c r="M38" s="197" t="s">
        <v>233</v>
      </c>
      <c r="N38" s="197" t="s">
        <v>233</v>
      </c>
      <c r="O38" s="197" t="s">
        <v>233</v>
      </c>
      <c r="P38" s="197" t="s">
        <v>233</v>
      </c>
      <c r="Q38" s="197" t="s">
        <v>233</v>
      </c>
      <c r="R38" s="197" t="s">
        <v>233</v>
      </c>
    </row>
    <row r="39" spans="1:18" ht="9.75" customHeight="1" x14ac:dyDescent="0.25">
      <c r="A39" s="138">
        <v>5</v>
      </c>
      <c r="B39" s="137">
        <v>0.41666666666666602</v>
      </c>
      <c r="C39" s="137">
        <v>0.42013888888888901</v>
      </c>
      <c r="D39" s="142" t="s">
        <v>230</v>
      </c>
      <c r="E39" s="166"/>
      <c r="F39" s="140" t="s">
        <v>229</v>
      </c>
      <c r="G39" s="159"/>
      <c r="H39" s="143" t="s">
        <v>231</v>
      </c>
      <c r="J39" s="137">
        <v>0.41666666666666602</v>
      </c>
      <c r="K39" s="137">
        <v>0.42013888888888901</v>
      </c>
      <c r="L39" s="198" t="s">
        <v>195</v>
      </c>
      <c r="M39" s="206" t="s">
        <v>322</v>
      </c>
      <c r="N39" s="205" t="s">
        <v>187</v>
      </c>
      <c r="O39" s="202" t="s">
        <v>188</v>
      </c>
      <c r="P39" s="198" t="s">
        <v>195</v>
      </c>
      <c r="Q39" s="198" t="s">
        <v>195</v>
      </c>
      <c r="R39" s="198" t="s">
        <v>195</v>
      </c>
    </row>
    <row r="40" spans="1:18" ht="9.75" customHeight="1" x14ac:dyDescent="0.25">
      <c r="A40" s="138">
        <v>5</v>
      </c>
      <c r="B40" s="137">
        <v>0.42013888888888901</v>
      </c>
      <c r="C40" s="137">
        <v>0.42361111111111099</v>
      </c>
      <c r="D40" s="142" t="s">
        <v>230</v>
      </c>
      <c r="E40" s="166"/>
      <c r="F40" s="140" t="s">
        <v>229</v>
      </c>
      <c r="G40" s="159"/>
      <c r="H40" s="143" t="s">
        <v>231</v>
      </c>
      <c r="J40" s="137">
        <v>0.42013888888888901</v>
      </c>
      <c r="K40" s="137">
        <v>0.42361111111111099</v>
      </c>
      <c r="L40" s="198" t="s">
        <v>195</v>
      </c>
      <c r="M40" s="206" t="s">
        <v>322</v>
      </c>
      <c r="N40" s="205" t="s">
        <v>187</v>
      </c>
      <c r="O40" s="202" t="s">
        <v>188</v>
      </c>
      <c r="P40" s="198" t="s">
        <v>195</v>
      </c>
      <c r="Q40" s="198" t="s">
        <v>195</v>
      </c>
      <c r="R40" s="198" t="s">
        <v>195</v>
      </c>
    </row>
    <row r="41" spans="1:18" ht="9.75" customHeight="1" x14ac:dyDescent="0.25">
      <c r="A41" s="138">
        <v>5</v>
      </c>
      <c r="B41" s="137">
        <v>0.42361111111111099</v>
      </c>
      <c r="C41" s="137">
        <v>0.42708333333333331</v>
      </c>
      <c r="D41" s="142" t="s">
        <v>230</v>
      </c>
      <c r="E41" s="166"/>
      <c r="F41" s="140" t="s">
        <v>229</v>
      </c>
      <c r="G41" s="159"/>
      <c r="H41" s="143" t="s">
        <v>231</v>
      </c>
      <c r="J41" s="137">
        <v>0.42361111111111099</v>
      </c>
      <c r="K41" s="137">
        <v>0.42708333333333331</v>
      </c>
      <c r="L41" s="198" t="s">
        <v>195</v>
      </c>
      <c r="M41" s="206" t="s">
        <v>322</v>
      </c>
      <c r="N41" s="205" t="s">
        <v>187</v>
      </c>
      <c r="O41" s="202" t="s">
        <v>188</v>
      </c>
      <c r="P41" s="198" t="s">
        <v>195</v>
      </c>
      <c r="Q41" s="198" t="s">
        <v>195</v>
      </c>
      <c r="R41" s="198" t="s">
        <v>195</v>
      </c>
    </row>
    <row r="42" spans="1:18" ht="9.75" customHeight="1" x14ac:dyDescent="0.25">
      <c r="A42" s="138">
        <v>5</v>
      </c>
      <c r="B42" s="137">
        <v>0.4291666666666667</v>
      </c>
      <c r="C42" s="137">
        <v>0.43055555555555503</v>
      </c>
      <c r="D42" s="142" t="s">
        <v>230</v>
      </c>
      <c r="E42" s="166"/>
      <c r="F42" s="140" t="s">
        <v>229</v>
      </c>
      <c r="G42" s="159"/>
      <c r="H42" s="143" t="s">
        <v>231</v>
      </c>
      <c r="J42" s="137">
        <v>0.4291666666666667</v>
      </c>
      <c r="K42" s="137">
        <v>0.43055555555555503</v>
      </c>
      <c r="L42" s="198" t="s">
        <v>195</v>
      </c>
      <c r="M42" s="206" t="s">
        <v>322</v>
      </c>
      <c r="N42" s="205" t="s">
        <v>187</v>
      </c>
      <c r="O42" s="202" t="s">
        <v>188</v>
      </c>
      <c r="P42" s="198" t="s">
        <v>195</v>
      </c>
      <c r="Q42" s="198" t="s">
        <v>195</v>
      </c>
      <c r="R42" s="198" t="s">
        <v>195</v>
      </c>
    </row>
    <row r="43" spans="1:18" ht="9.75" customHeight="1" x14ac:dyDescent="0.25">
      <c r="A43" s="138">
        <v>5</v>
      </c>
      <c r="B43" s="137">
        <v>0.43055555555555503</v>
      </c>
      <c r="C43" s="137">
        <v>0.43402777777777701</v>
      </c>
      <c r="D43" s="142" t="s">
        <v>230</v>
      </c>
      <c r="E43" s="166"/>
      <c r="F43" s="140" t="s">
        <v>229</v>
      </c>
      <c r="G43" s="159"/>
      <c r="H43" s="143" t="s">
        <v>231</v>
      </c>
      <c r="J43" s="137">
        <v>0.43055555555555503</v>
      </c>
      <c r="K43" s="137">
        <v>0.43402777777777701</v>
      </c>
      <c r="L43" s="198" t="s">
        <v>195</v>
      </c>
      <c r="M43" s="206" t="s">
        <v>322</v>
      </c>
      <c r="N43" s="205" t="s">
        <v>187</v>
      </c>
      <c r="O43" s="202" t="s">
        <v>188</v>
      </c>
      <c r="P43" s="198" t="s">
        <v>195</v>
      </c>
      <c r="Q43" s="198" t="s">
        <v>195</v>
      </c>
      <c r="R43" s="198" t="s">
        <v>195</v>
      </c>
    </row>
    <row r="44" spans="1:18" ht="9.75" customHeight="1" x14ac:dyDescent="0.25">
      <c r="A44" s="138">
        <v>5</v>
      </c>
      <c r="B44" s="137">
        <v>0.43402777777777701</v>
      </c>
      <c r="C44" s="137">
        <v>0.4375</v>
      </c>
      <c r="D44" s="142" t="s">
        <v>230</v>
      </c>
      <c r="E44" s="166"/>
      <c r="F44" s="140" t="s">
        <v>229</v>
      </c>
      <c r="G44" s="159"/>
      <c r="H44" s="143" t="s">
        <v>231</v>
      </c>
      <c r="J44" s="137">
        <v>0.43402777777777701</v>
      </c>
      <c r="K44" s="137">
        <v>0.4375</v>
      </c>
      <c r="L44" s="198" t="s">
        <v>195</v>
      </c>
      <c r="M44" s="206" t="s">
        <v>322</v>
      </c>
      <c r="N44" s="205" t="s">
        <v>187</v>
      </c>
      <c r="O44" s="202" t="s">
        <v>188</v>
      </c>
      <c r="P44" s="198" t="s">
        <v>195</v>
      </c>
      <c r="Q44" s="198" t="s">
        <v>195</v>
      </c>
      <c r="R44" s="198" t="s">
        <v>195</v>
      </c>
    </row>
    <row r="45" spans="1:18" ht="9.75" customHeight="1" x14ac:dyDescent="0.25">
      <c r="A45" s="138">
        <v>5</v>
      </c>
      <c r="B45" s="137">
        <v>0.4375</v>
      </c>
      <c r="C45" s="137">
        <v>0.44097222222222199</v>
      </c>
      <c r="D45" s="142" t="s">
        <v>230</v>
      </c>
      <c r="E45" s="166"/>
      <c r="F45" s="140" t="s">
        <v>229</v>
      </c>
      <c r="G45" s="159"/>
      <c r="H45" s="143" t="s">
        <v>231</v>
      </c>
      <c r="J45" s="137">
        <v>0.4375</v>
      </c>
      <c r="K45" s="137">
        <v>0.44097222222222199</v>
      </c>
      <c r="L45" s="198" t="s">
        <v>195</v>
      </c>
      <c r="M45" s="206" t="s">
        <v>322</v>
      </c>
      <c r="N45" s="205" t="s">
        <v>187</v>
      </c>
      <c r="O45" s="202" t="s">
        <v>188</v>
      </c>
      <c r="P45" s="198" t="s">
        <v>195</v>
      </c>
      <c r="Q45" s="198" t="s">
        <v>195</v>
      </c>
      <c r="R45" s="198" t="s">
        <v>195</v>
      </c>
    </row>
    <row r="46" spans="1:18" ht="9.75" customHeight="1" x14ac:dyDescent="0.25">
      <c r="A46" s="138">
        <v>5</v>
      </c>
      <c r="B46" s="137">
        <v>0.44097222222222199</v>
      </c>
      <c r="C46" s="137">
        <v>0.44444444444444398</v>
      </c>
      <c r="D46" s="142" t="s">
        <v>230</v>
      </c>
      <c r="E46" s="166"/>
      <c r="F46" s="140" t="s">
        <v>229</v>
      </c>
      <c r="G46" s="159"/>
      <c r="H46" s="143" t="s">
        <v>231</v>
      </c>
      <c r="J46" s="137">
        <v>0.44097222222222199</v>
      </c>
      <c r="K46" s="137">
        <v>0.44444444444444398</v>
      </c>
      <c r="L46" s="198" t="s">
        <v>195</v>
      </c>
      <c r="M46" s="206" t="s">
        <v>322</v>
      </c>
      <c r="N46" s="205" t="s">
        <v>187</v>
      </c>
      <c r="O46" s="202" t="s">
        <v>188</v>
      </c>
      <c r="P46" s="198" t="s">
        <v>195</v>
      </c>
      <c r="Q46" s="198" t="s">
        <v>195</v>
      </c>
      <c r="R46" s="198" t="s">
        <v>195</v>
      </c>
    </row>
    <row r="47" spans="1:18" ht="9.75" customHeight="1" x14ac:dyDescent="0.25">
      <c r="A47" s="138">
        <v>5</v>
      </c>
      <c r="B47" s="137">
        <v>0.44444444444444398</v>
      </c>
      <c r="C47" s="137">
        <v>0.44791666666666602</v>
      </c>
      <c r="D47" s="142" t="s">
        <v>230</v>
      </c>
      <c r="E47" s="166"/>
      <c r="F47" s="140" t="s">
        <v>229</v>
      </c>
      <c r="G47" s="159"/>
      <c r="H47" s="143" t="s">
        <v>231</v>
      </c>
      <c r="J47" s="137">
        <v>0.44444444444444398</v>
      </c>
      <c r="K47" s="137">
        <v>0.44791666666666602</v>
      </c>
      <c r="L47" s="198" t="s">
        <v>195</v>
      </c>
      <c r="M47" s="206" t="s">
        <v>322</v>
      </c>
      <c r="N47" s="205" t="s">
        <v>187</v>
      </c>
      <c r="O47" s="202" t="s">
        <v>188</v>
      </c>
      <c r="P47" s="198" t="s">
        <v>195</v>
      </c>
      <c r="Q47" s="198" t="s">
        <v>195</v>
      </c>
      <c r="R47" s="198" t="s">
        <v>195</v>
      </c>
    </row>
    <row r="48" spans="1:18" ht="9.75" customHeight="1" x14ac:dyDescent="0.25">
      <c r="A48" s="138">
        <v>5</v>
      </c>
      <c r="B48" s="137">
        <v>0.44791666666666602</v>
      </c>
      <c r="C48" s="137">
        <v>0.45138888888888801</v>
      </c>
      <c r="D48" s="143" t="s">
        <v>231</v>
      </c>
      <c r="E48" s="166"/>
      <c r="F48" s="142" t="s">
        <v>230</v>
      </c>
      <c r="G48" s="159"/>
      <c r="H48" s="146" t="s">
        <v>237</v>
      </c>
      <c r="J48" s="137">
        <v>0.44791666666666602</v>
      </c>
      <c r="K48" s="137">
        <v>0.45138888888888801</v>
      </c>
      <c r="L48" s="198" t="s">
        <v>195</v>
      </c>
      <c r="M48" s="198" t="s">
        <v>195</v>
      </c>
      <c r="N48" s="205" t="s">
        <v>185</v>
      </c>
      <c r="O48" s="202" t="s">
        <v>321</v>
      </c>
      <c r="P48" s="204" t="s">
        <v>181</v>
      </c>
      <c r="Q48" s="198" t="s">
        <v>195</v>
      </c>
      <c r="R48" s="198" t="s">
        <v>195</v>
      </c>
    </row>
    <row r="49" spans="1:18" ht="9.75" customHeight="1" x14ac:dyDescent="0.25">
      <c r="A49" s="138">
        <v>5</v>
      </c>
      <c r="B49" s="137">
        <v>0.45138888888888801</v>
      </c>
      <c r="C49" s="137">
        <v>0.45486111111111099</v>
      </c>
      <c r="D49" s="143" t="s">
        <v>231</v>
      </c>
      <c r="E49" s="166"/>
      <c r="F49" s="142" t="s">
        <v>230</v>
      </c>
      <c r="G49" s="159"/>
      <c r="H49" s="146" t="s">
        <v>237</v>
      </c>
      <c r="J49" s="137">
        <v>0.45138888888888801</v>
      </c>
      <c r="K49" s="137">
        <v>0.45486111111111099</v>
      </c>
      <c r="L49" s="198" t="s">
        <v>195</v>
      </c>
      <c r="M49" s="198" t="s">
        <v>195</v>
      </c>
      <c r="N49" s="205" t="s">
        <v>185</v>
      </c>
      <c r="O49" s="202" t="s">
        <v>321</v>
      </c>
      <c r="P49" s="204" t="s">
        <v>181</v>
      </c>
      <c r="Q49" s="198" t="s">
        <v>195</v>
      </c>
      <c r="R49" s="198" t="s">
        <v>195</v>
      </c>
    </row>
    <row r="50" spans="1:18" ht="9.75" customHeight="1" x14ac:dyDescent="0.25">
      <c r="A50" s="138">
        <v>5</v>
      </c>
      <c r="B50" s="137">
        <v>0.45486111111111099</v>
      </c>
      <c r="C50" s="137">
        <v>0.45833333333333298</v>
      </c>
      <c r="D50" s="143" t="s">
        <v>231</v>
      </c>
      <c r="E50" s="166"/>
      <c r="F50" s="142" t="s">
        <v>230</v>
      </c>
      <c r="G50" s="159"/>
      <c r="H50" s="146" t="s">
        <v>237</v>
      </c>
      <c r="J50" s="137">
        <v>0.45486111111111099</v>
      </c>
      <c r="K50" s="137">
        <v>0.45833333333333298</v>
      </c>
      <c r="L50" s="198" t="s">
        <v>195</v>
      </c>
      <c r="M50" s="198" t="s">
        <v>195</v>
      </c>
      <c r="N50" s="205" t="s">
        <v>185</v>
      </c>
      <c r="O50" s="202" t="s">
        <v>321</v>
      </c>
      <c r="P50" s="204" t="s">
        <v>181</v>
      </c>
      <c r="Q50" s="198" t="s">
        <v>195</v>
      </c>
      <c r="R50" s="198" t="s">
        <v>195</v>
      </c>
    </row>
    <row r="51" spans="1:18" ht="9.75" customHeight="1" x14ac:dyDescent="0.25">
      <c r="A51" s="138">
        <v>5</v>
      </c>
      <c r="B51" s="137">
        <v>0.45833333333333331</v>
      </c>
      <c r="C51" s="137">
        <v>0.46180555555555558</v>
      </c>
      <c r="D51" s="143" t="s">
        <v>231</v>
      </c>
      <c r="E51" s="166"/>
      <c r="F51" s="142" t="s">
        <v>230</v>
      </c>
      <c r="G51" s="159"/>
      <c r="H51" s="146" t="s">
        <v>237</v>
      </c>
      <c r="J51" s="137">
        <v>0.45833333333333331</v>
      </c>
      <c r="K51" s="137">
        <v>0.46180555555555558</v>
      </c>
      <c r="L51" s="198" t="s">
        <v>195</v>
      </c>
      <c r="M51" s="198" t="s">
        <v>195</v>
      </c>
      <c r="N51" s="205" t="s">
        <v>185</v>
      </c>
      <c r="O51" s="202" t="s">
        <v>321</v>
      </c>
      <c r="P51" s="204" t="s">
        <v>181</v>
      </c>
      <c r="Q51" s="198" t="s">
        <v>195</v>
      </c>
      <c r="R51" s="198" t="s">
        <v>195</v>
      </c>
    </row>
    <row r="52" spans="1:18" ht="9.75" customHeight="1" x14ac:dyDescent="0.25">
      <c r="A52" s="138">
        <v>5</v>
      </c>
      <c r="B52" s="137">
        <v>0.46180555555555558</v>
      </c>
      <c r="C52" s="137">
        <v>0.46527777777777773</v>
      </c>
      <c r="D52" s="143" t="s">
        <v>231</v>
      </c>
      <c r="E52" s="166"/>
      <c r="F52" s="142" t="s">
        <v>230</v>
      </c>
      <c r="G52" s="159"/>
      <c r="H52" s="146" t="s">
        <v>237</v>
      </c>
      <c r="J52" s="137">
        <v>0.46180555555555558</v>
      </c>
      <c r="K52" s="137">
        <v>0.46527777777777773</v>
      </c>
      <c r="L52" s="198" t="s">
        <v>195</v>
      </c>
      <c r="M52" s="198" t="s">
        <v>195</v>
      </c>
      <c r="N52" s="205" t="s">
        <v>185</v>
      </c>
      <c r="O52" s="202" t="s">
        <v>321</v>
      </c>
      <c r="P52" s="204" t="s">
        <v>181</v>
      </c>
      <c r="Q52" s="198" t="s">
        <v>195</v>
      </c>
      <c r="R52" s="198" t="s">
        <v>195</v>
      </c>
    </row>
    <row r="53" spans="1:18" ht="9.75" customHeight="1" x14ac:dyDescent="0.25">
      <c r="A53" s="138">
        <v>5</v>
      </c>
      <c r="B53" s="137">
        <v>0.46527777777777701</v>
      </c>
      <c r="C53" s="137">
        <v>0.468749999999999</v>
      </c>
      <c r="D53" s="143" t="s">
        <v>231</v>
      </c>
      <c r="E53" s="166"/>
      <c r="F53" s="142" t="s">
        <v>230</v>
      </c>
      <c r="G53" s="159"/>
      <c r="H53" s="146" t="s">
        <v>237</v>
      </c>
      <c r="J53" s="137">
        <v>0.46527777777777701</v>
      </c>
      <c r="K53" s="137">
        <v>0.468749999999999</v>
      </c>
      <c r="L53" s="198" t="s">
        <v>195</v>
      </c>
      <c r="M53" s="198" t="s">
        <v>195</v>
      </c>
      <c r="N53" s="205" t="s">
        <v>185</v>
      </c>
      <c r="O53" s="202" t="s">
        <v>321</v>
      </c>
      <c r="P53" s="204" t="s">
        <v>181</v>
      </c>
      <c r="Q53" s="198" t="s">
        <v>195</v>
      </c>
      <c r="R53" s="198" t="s">
        <v>195</v>
      </c>
    </row>
    <row r="54" spans="1:18" ht="9.75" customHeight="1" x14ac:dyDescent="0.25">
      <c r="A54" s="138">
        <v>5</v>
      </c>
      <c r="B54" s="137">
        <v>0.468749999999999</v>
      </c>
      <c r="C54" s="137">
        <v>0.47222222222222199</v>
      </c>
      <c r="D54" s="143" t="s">
        <v>231</v>
      </c>
      <c r="E54" s="166"/>
      <c r="F54" s="142" t="s">
        <v>230</v>
      </c>
      <c r="G54" s="159"/>
      <c r="H54" s="146" t="s">
        <v>237</v>
      </c>
      <c r="J54" s="137">
        <v>0.468749999999999</v>
      </c>
      <c r="K54" s="137">
        <v>0.47222222222222199</v>
      </c>
      <c r="L54" s="198" t="s">
        <v>195</v>
      </c>
      <c r="M54" s="198" t="s">
        <v>195</v>
      </c>
      <c r="N54" s="205" t="s">
        <v>185</v>
      </c>
      <c r="O54" s="202" t="s">
        <v>321</v>
      </c>
      <c r="P54" s="204" t="s">
        <v>181</v>
      </c>
      <c r="Q54" s="198" t="s">
        <v>195</v>
      </c>
      <c r="R54" s="198" t="s">
        <v>195</v>
      </c>
    </row>
    <row r="55" spans="1:18" ht="9.75" customHeight="1" x14ac:dyDescent="0.25">
      <c r="A55" s="138">
        <v>5</v>
      </c>
      <c r="B55" s="137">
        <v>0.47222222222222199</v>
      </c>
      <c r="C55" s="137">
        <v>0.47569444444444398</v>
      </c>
      <c r="D55" s="143" t="s">
        <v>231</v>
      </c>
      <c r="E55" s="166"/>
      <c r="F55" s="142" t="s">
        <v>230</v>
      </c>
      <c r="G55" s="159"/>
      <c r="H55" s="146" t="s">
        <v>237</v>
      </c>
      <c r="J55" s="137">
        <v>0.47222222222222199</v>
      </c>
      <c r="K55" s="137">
        <v>0.47569444444444398</v>
      </c>
      <c r="L55" s="198" t="s">
        <v>195</v>
      </c>
      <c r="M55" s="198" t="s">
        <v>195</v>
      </c>
      <c r="N55" s="205" t="s">
        <v>185</v>
      </c>
      <c r="O55" s="202" t="s">
        <v>321</v>
      </c>
      <c r="P55" s="204" t="s">
        <v>181</v>
      </c>
      <c r="Q55" s="198" t="s">
        <v>195</v>
      </c>
      <c r="R55" s="198" t="s">
        <v>195</v>
      </c>
    </row>
    <row r="56" spans="1:18" ht="9.75" customHeight="1" x14ac:dyDescent="0.25">
      <c r="A56" s="138">
        <v>5</v>
      </c>
      <c r="B56" s="137">
        <v>0.47569444444444398</v>
      </c>
      <c r="C56" s="137">
        <v>0.47916666666666669</v>
      </c>
      <c r="D56" s="143" t="s">
        <v>231</v>
      </c>
      <c r="E56" s="166"/>
      <c r="F56" s="142" t="s">
        <v>230</v>
      </c>
      <c r="G56" s="159"/>
      <c r="H56" s="146" t="s">
        <v>237</v>
      </c>
      <c r="J56" s="137">
        <v>0.47569444444444398</v>
      </c>
      <c r="K56" s="137">
        <v>0.47916666666666669</v>
      </c>
      <c r="L56" s="198" t="s">
        <v>195</v>
      </c>
      <c r="M56" s="198" t="s">
        <v>195</v>
      </c>
      <c r="N56" s="205" t="s">
        <v>185</v>
      </c>
      <c r="O56" s="202" t="s">
        <v>321</v>
      </c>
      <c r="P56" s="204" t="s">
        <v>181</v>
      </c>
      <c r="Q56" s="198" t="s">
        <v>195</v>
      </c>
      <c r="R56" s="198" t="s">
        <v>195</v>
      </c>
    </row>
    <row r="57" spans="1:18" ht="9.75" customHeight="1" x14ac:dyDescent="0.25">
      <c r="A57" s="138">
        <v>5</v>
      </c>
      <c r="B57" s="137">
        <v>0.47916666666666669</v>
      </c>
      <c r="C57" s="137">
        <v>0.48263888888888801</v>
      </c>
      <c r="D57" s="157" t="s">
        <v>227</v>
      </c>
      <c r="E57" s="166"/>
      <c r="F57" s="157" t="s">
        <v>227</v>
      </c>
      <c r="G57" s="159"/>
      <c r="H57" s="157" t="s">
        <v>227</v>
      </c>
      <c r="J57" s="137">
        <v>0.47916666666666669</v>
      </c>
      <c r="K57" s="137">
        <v>0.48263888888888801</v>
      </c>
      <c r="L57" s="198" t="s">
        <v>195</v>
      </c>
      <c r="M57" s="198" t="s">
        <v>195</v>
      </c>
      <c r="N57" s="198" t="s">
        <v>195</v>
      </c>
      <c r="O57" s="157" t="s">
        <v>227</v>
      </c>
      <c r="P57" s="157" t="s">
        <v>227</v>
      </c>
      <c r="Q57" s="157" t="s">
        <v>227</v>
      </c>
      <c r="R57" s="157" t="s">
        <v>227</v>
      </c>
    </row>
    <row r="58" spans="1:18" ht="9.75" customHeight="1" x14ac:dyDescent="0.25">
      <c r="A58" s="138">
        <v>5</v>
      </c>
      <c r="B58" s="137">
        <v>0.48263888888888801</v>
      </c>
      <c r="C58" s="137">
        <v>0.48611111111110999</v>
      </c>
      <c r="D58" s="167" t="s">
        <v>222</v>
      </c>
      <c r="E58" s="166"/>
      <c r="F58" s="167" t="s">
        <v>222</v>
      </c>
      <c r="G58" s="159"/>
      <c r="H58" s="167" t="s">
        <v>222</v>
      </c>
      <c r="J58" s="137">
        <v>0.48263888888888801</v>
      </c>
      <c r="K58" s="137">
        <v>0.48611111111110999</v>
      </c>
      <c r="L58" s="167" t="s">
        <v>222</v>
      </c>
      <c r="M58" s="198" t="s">
        <v>195</v>
      </c>
      <c r="N58" s="198" t="s">
        <v>195</v>
      </c>
      <c r="O58" s="167" t="s">
        <v>222</v>
      </c>
      <c r="P58" s="167" t="s">
        <v>222</v>
      </c>
      <c r="Q58" s="167" t="s">
        <v>222</v>
      </c>
      <c r="R58" s="167" t="s">
        <v>222</v>
      </c>
    </row>
    <row r="59" spans="1:18" ht="9.75" customHeight="1" x14ac:dyDescent="0.25">
      <c r="A59" s="138">
        <v>5</v>
      </c>
      <c r="B59" s="137">
        <v>0.48611111111110999</v>
      </c>
      <c r="C59" s="137">
        <v>0.48958333333333298</v>
      </c>
      <c r="D59" s="167" t="s">
        <v>222</v>
      </c>
      <c r="E59" s="166"/>
      <c r="F59" s="167" t="s">
        <v>222</v>
      </c>
      <c r="G59" s="159"/>
      <c r="H59" s="167" t="s">
        <v>222</v>
      </c>
      <c r="J59" s="137">
        <v>0.48611111111110999</v>
      </c>
      <c r="K59" s="137">
        <v>0.48958333333333298</v>
      </c>
      <c r="L59" s="167" t="s">
        <v>222</v>
      </c>
      <c r="M59" s="198" t="s">
        <v>195</v>
      </c>
      <c r="N59" s="198" t="s">
        <v>195</v>
      </c>
      <c r="O59" s="167" t="s">
        <v>222</v>
      </c>
      <c r="P59" s="167" t="s">
        <v>222</v>
      </c>
      <c r="Q59" s="167" t="s">
        <v>222</v>
      </c>
      <c r="R59" s="167" t="s">
        <v>222</v>
      </c>
    </row>
    <row r="60" spans="1:18" ht="9.75" customHeight="1" x14ac:dyDescent="0.25">
      <c r="A60" s="138">
        <v>5</v>
      </c>
      <c r="B60" s="137">
        <v>0.48958333333333298</v>
      </c>
      <c r="C60" s="137">
        <v>0.49305555555555503</v>
      </c>
      <c r="D60" s="167" t="s">
        <v>222</v>
      </c>
      <c r="E60" s="166"/>
      <c r="F60" s="167" t="s">
        <v>222</v>
      </c>
      <c r="G60" s="159"/>
      <c r="H60" s="167" t="s">
        <v>222</v>
      </c>
      <c r="J60" s="137">
        <v>0.48958333333333298</v>
      </c>
      <c r="K60" s="137">
        <v>0.49305555555555503</v>
      </c>
      <c r="L60" s="167" t="s">
        <v>222</v>
      </c>
      <c r="M60" s="198" t="s">
        <v>195</v>
      </c>
      <c r="N60" s="198" t="s">
        <v>195</v>
      </c>
      <c r="O60" s="167" t="s">
        <v>222</v>
      </c>
      <c r="P60" s="167" t="s">
        <v>222</v>
      </c>
      <c r="Q60" s="167" t="s">
        <v>222</v>
      </c>
      <c r="R60" s="167" t="s">
        <v>222</v>
      </c>
    </row>
    <row r="61" spans="1:18" ht="9.75" customHeight="1" x14ac:dyDescent="0.25">
      <c r="A61" s="138">
        <v>5</v>
      </c>
      <c r="B61" s="137">
        <v>0.49305555555555503</v>
      </c>
      <c r="C61" s="137">
        <v>0.49652777777777701</v>
      </c>
      <c r="D61" s="167" t="s">
        <v>222</v>
      </c>
      <c r="E61" s="165"/>
      <c r="F61" s="167" t="s">
        <v>222</v>
      </c>
      <c r="G61" s="159"/>
      <c r="H61" s="167" t="s">
        <v>222</v>
      </c>
      <c r="J61" s="137">
        <v>0.49305555555555503</v>
      </c>
      <c r="K61" s="137">
        <v>0.49652777777777701</v>
      </c>
      <c r="L61" s="167" t="s">
        <v>222</v>
      </c>
      <c r="M61" s="198" t="s">
        <v>195</v>
      </c>
      <c r="N61" s="198" t="s">
        <v>195</v>
      </c>
      <c r="O61" s="167" t="s">
        <v>222</v>
      </c>
      <c r="P61" s="167" t="s">
        <v>222</v>
      </c>
      <c r="Q61" s="167" t="s">
        <v>222</v>
      </c>
      <c r="R61" s="167" t="s">
        <v>222</v>
      </c>
    </row>
    <row r="62" spans="1:18" ht="9.75" customHeight="1" x14ac:dyDescent="0.25">
      <c r="A62" s="138">
        <v>5</v>
      </c>
      <c r="B62" s="137">
        <v>0.49652777777777701</v>
      </c>
      <c r="C62" s="137">
        <v>0.499999999999999</v>
      </c>
      <c r="D62" s="167" t="s">
        <v>222</v>
      </c>
      <c r="E62" s="165"/>
      <c r="F62" s="167" t="s">
        <v>222</v>
      </c>
      <c r="G62" s="159"/>
      <c r="H62" s="167" t="s">
        <v>222</v>
      </c>
      <c r="J62" s="137">
        <v>0.49652777777777701</v>
      </c>
      <c r="K62" s="137">
        <v>0.499999999999999</v>
      </c>
      <c r="L62" s="167" t="s">
        <v>222</v>
      </c>
      <c r="M62" s="198" t="s">
        <v>195</v>
      </c>
      <c r="N62" s="198" t="s">
        <v>195</v>
      </c>
      <c r="O62" s="167" t="s">
        <v>222</v>
      </c>
      <c r="P62" s="167" t="s">
        <v>222</v>
      </c>
      <c r="Q62" s="167" t="s">
        <v>222</v>
      </c>
      <c r="R62" s="167" t="s">
        <v>222</v>
      </c>
    </row>
    <row r="63" spans="1:18" ht="9.75" customHeight="1" x14ac:dyDescent="0.25">
      <c r="A63" s="138">
        <v>5</v>
      </c>
      <c r="B63" s="137">
        <v>0.499999999999999</v>
      </c>
      <c r="C63" s="137">
        <v>0.50347222222222099</v>
      </c>
      <c r="D63" s="167" t="s">
        <v>222</v>
      </c>
      <c r="E63" s="165"/>
      <c r="F63" s="167" t="s">
        <v>222</v>
      </c>
      <c r="G63" s="159"/>
      <c r="H63" s="167" t="s">
        <v>222</v>
      </c>
      <c r="J63" s="137">
        <v>0.499999999999999</v>
      </c>
      <c r="K63" s="137">
        <v>0.50347222222222099</v>
      </c>
      <c r="L63" s="167" t="s">
        <v>222</v>
      </c>
      <c r="M63" s="198" t="s">
        <v>195</v>
      </c>
      <c r="N63" s="198" t="s">
        <v>195</v>
      </c>
      <c r="O63" s="167" t="s">
        <v>222</v>
      </c>
      <c r="P63" s="167" t="s">
        <v>222</v>
      </c>
      <c r="Q63" s="167" t="s">
        <v>222</v>
      </c>
      <c r="R63" s="167" t="s">
        <v>222</v>
      </c>
    </row>
    <row r="64" spans="1:18" ht="9.75" customHeight="1" x14ac:dyDescent="0.25">
      <c r="A64" s="138">
        <v>5</v>
      </c>
      <c r="B64" s="137">
        <v>0.50347222222222099</v>
      </c>
      <c r="C64" s="137">
        <v>0.50694444444444398</v>
      </c>
      <c r="D64" s="167" t="s">
        <v>222</v>
      </c>
      <c r="E64" s="165"/>
      <c r="F64" s="167" t="s">
        <v>222</v>
      </c>
      <c r="G64" s="159"/>
      <c r="H64" s="167" t="s">
        <v>222</v>
      </c>
      <c r="J64" s="137">
        <v>0.50347222222222099</v>
      </c>
      <c r="K64" s="137">
        <v>0.50694444444444398</v>
      </c>
      <c r="L64" s="167" t="s">
        <v>222</v>
      </c>
      <c r="M64" s="198" t="s">
        <v>195</v>
      </c>
      <c r="N64" s="198" t="s">
        <v>195</v>
      </c>
      <c r="O64" s="167" t="s">
        <v>222</v>
      </c>
      <c r="P64" s="167" t="s">
        <v>222</v>
      </c>
      <c r="Q64" s="167" t="s">
        <v>222</v>
      </c>
      <c r="R64" s="167" t="s">
        <v>222</v>
      </c>
    </row>
    <row r="65" spans="1:18" ht="9.75" customHeight="1" x14ac:dyDescent="0.25">
      <c r="A65" s="138">
        <v>5</v>
      </c>
      <c r="B65" s="137">
        <v>0.50694444444444398</v>
      </c>
      <c r="C65" s="137">
        <v>0.51041666666666596</v>
      </c>
      <c r="D65" s="167" t="s">
        <v>222</v>
      </c>
      <c r="E65" s="158"/>
      <c r="F65" s="167" t="s">
        <v>222</v>
      </c>
      <c r="G65" s="159"/>
      <c r="H65" s="167" t="s">
        <v>222</v>
      </c>
      <c r="J65" s="137">
        <v>0.50694444444444398</v>
      </c>
      <c r="K65" s="137">
        <v>0.51041666666666596</v>
      </c>
      <c r="L65" s="167" t="s">
        <v>222</v>
      </c>
      <c r="M65" s="198" t="s">
        <v>195</v>
      </c>
      <c r="N65" s="198" t="s">
        <v>195</v>
      </c>
      <c r="O65" s="167" t="s">
        <v>222</v>
      </c>
      <c r="P65" s="167" t="s">
        <v>222</v>
      </c>
      <c r="Q65" s="167" t="s">
        <v>222</v>
      </c>
      <c r="R65" s="167" t="s">
        <v>222</v>
      </c>
    </row>
    <row r="66" spans="1:18" ht="9.75" customHeight="1" x14ac:dyDescent="0.25">
      <c r="A66" s="138">
        <v>5</v>
      </c>
      <c r="B66" s="137">
        <v>0.51041666666666596</v>
      </c>
      <c r="C66" s="137">
        <v>0.51388888888888795</v>
      </c>
      <c r="D66" s="140" t="s">
        <v>288</v>
      </c>
      <c r="E66" s="158"/>
      <c r="F66" s="140" t="s">
        <v>288</v>
      </c>
      <c r="G66" s="159"/>
      <c r="H66" s="140" t="s">
        <v>288</v>
      </c>
      <c r="J66" s="137">
        <v>0.51041666666666596</v>
      </c>
      <c r="K66" s="137">
        <v>0.51388888888888795</v>
      </c>
      <c r="L66" s="198" t="s">
        <v>195</v>
      </c>
      <c r="M66" s="140" t="s">
        <v>288</v>
      </c>
      <c r="N66" s="140" t="s">
        <v>288</v>
      </c>
      <c r="O66" s="198" t="s">
        <v>195</v>
      </c>
      <c r="P66" s="198" t="s">
        <v>195</v>
      </c>
      <c r="Q66" s="140" t="s">
        <v>288</v>
      </c>
      <c r="R66" s="198" t="s">
        <v>195</v>
      </c>
    </row>
    <row r="67" spans="1:18" ht="9.75" customHeight="1" x14ac:dyDescent="0.25">
      <c r="A67" s="138">
        <v>5</v>
      </c>
      <c r="B67" s="137">
        <v>0.51388888888888795</v>
      </c>
      <c r="C67" s="137">
        <v>0.51736111111111005</v>
      </c>
      <c r="D67" s="140" t="s">
        <v>288</v>
      </c>
      <c r="E67" s="158"/>
      <c r="F67" s="140" t="s">
        <v>288</v>
      </c>
      <c r="G67" s="159"/>
      <c r="H67" s="140" t="s">
        <v>288</v>
      </c>
      <c r="J67" s="137">
        <v>0.51388888888888795</v>
      </c>
      <c r="K67" s="137">
        <v>0.51736111111111005</v>
      </c>
      <c r="L67" s="198" t="s">
        <v>195</v>
      </c>
      <c r="M67" s="140" t="s">
        <v>288</v>
      </c>
      <c r="N67" s="140" t="s">
        <v>288</v>
      </c>
      <c r="O67" s="198" t="s">
        <v>195</v>
      </c>
      <c r="P67" s="198" t="s">
        <v>195</v>
      </c>
      <c r="Q67" s="140" t="s">
        <v>288</v>
      </c>
      <c r="R67" s="198" t="s">
        <v>195</v>
      </c>
    </row>
    <row r="68" spans="1:18" ht="9.75" customHeight="1" x14ac:dyDescent="0.25">
      <c r="A68" s="138">
        <v>5</v>
      </c>
      <c r="B68" s="137">
        <v>0.51736111111111005</v>
      </c>
      <c r="C68" s="137">
        <v>0.52083333333333304</v>
      </c>
      <c r="D68" s="140" t="s">
        <v>288</v>
      </c>
      <c r="E68" s="158"/>
      <c r="F68" s="140" t="s">
        <v>288</v>
      </c>
      <c r="G68" s="159"/>
      <c r="H68" s="140" t="s">
        <v>288</v>
      </c>
      <c r="J68" s="137">
        <v>0.51736111111111005</v>
      </c>
      <c r="K68" s="137">
        <v>0.52083333333333304</v>
      </c>
      <c r="L68" s="198" t="s">
        <v>195</v>
      </c>
      <c r="M68" s="140" t="s">
        <v>288</v>
      </c>
      <c r="N68" s="140" t="s">
        <v>288</v>
      </c>
      <c r="O68" s="198" t="s">
        <v>195</v>
      </c>
      <c r="P68" s="198" t="s">
        <v>195</v>
      </c>
      <c r="Q68" s="140" t="s">
        <v>288</v>
      </c>
      <c r="R68" s="198" t="s">
        <v>195</v>
      </c>
    </row>
    <row r="69" spans="1:18" ht="9.75" customHeight="1" x14ac:dyDescent="0.25">
      <c r="A69" s="138">
        <v>5</v>
      </c>
      <c r="B69" s="137">
        <v>0.52083333333333304</v>
      </c>
      <c r="C69" s="137">
        <v>0.52430555555555503</v>
      </c>
      <c r="D69" s="140" t="s">
        <v>288</v>
      </c>
      <c r="E69" s="158"/>
      <c r="F69" s="140" t="s">
        <v>288</v>
      </c>
      <c r="G69" s="159"/>
      <c r="H69" s="140" t="s">
        <v>288</v>
      </c>
      <c r="J69" s="137">
        <v>0.52083333333333304</v>
      </c>
      <c r="K69" s="137">
        <v>0.52430555555555503</v>
      </c>
      <c r="L69" s="198" t="s">
        <v>195</v>
      </c>
      <c r="M69" s="140" t="s">
        <v>288</v>
      </c>
      <c r="N69" s="140" t="s">
        <v>288</v>
      </c>
      <c r="O69" s="198" t="s">
        <v>195</v>
      </c>
      <c r="P69" s="198" t="s">
        <v>195</v>
      </c>
      <c r="Q69" s="140" t="s">
        <v>288</v>
      </c>
      <c r="R69" s="198" t="s">
        <v>195</v>
      </c>
    </row>
    <row r="70" spans="1:18" ht="9.75" customHeight="1" x14ac:dyDescent="0.25">
      <c r="A70" s="138">
        <v>5</v>
      </c>
      <c r="B70" s="137">
        <v>0.52430555555555503</v>
      </c>
      <c r="C70" s="137">
        <v>0.52777777777777701</v>
      </c>
      <c r="D70" s="140" t="s">
        <v>288</v>
      </c>
      <c r="E70" s="158"/>
      <c r="F70" s="140" t="s">
        <v>288</v>
      </c>
      <c r="G70" s="159"/>
      <c r="H70" s="140" t="s">
        <v>288</v>
      </c>
      <c r="J70" s="137">
        <v>0.52430555555555503</v>
      </c>
      <c r="K70" s="137">
        <v>0.52777777777777701</v>
      </c>
      <c r="L70" s="198" t="s">
        <v>195</v>
      </c>
      <c r="M70" s="140" t="s">
        <v>288</v>
      </c>
      <c r="N70" s="140" t="s">
        <v>288</v>
      </c>
      <c r="O70" s="198" t="s">
        <v>195</v>
      </c>
      <c r="P70" s="198" t="s">
        <v>195</v>
      </c>
      <c r="Q70" s="140" t="s">
        <v>288</v>
      </c>
      <c r="R70" s="198" t="s">
        <v>195</v>
      </c>
    </row>
    <row r="71" spans="1:18" ht="9.75" customHeight="1" x14ac:dyDescent="0.25">
      <c r="A71" s="138">
        <v>5</v>
      </c>
      <c r="B71" s="137">
        <v>0.52777777777777701</v>
      </c>
      <c r="C71" s="137">
        <v>0.531249999999999</v>
      </c>
      <c r="D71" s="140" t="s">
        <v>288</v>
      </c>
      <c r="E71" s="158"/>
      <c r="F71" s="140" t="s">
        <v>288</v>
      </c>
      <c r="G71" s="159"/>
      <c r="H71" s="140" t="s">
        <v>288</v>
      </c>
      <c r="J71" s="137">
        <v>0.52777777777777701</v>
      </c>
      <c r="K71" s="137">
        <v>0.531249999999999</v>
      </c>
      <c r="L71" s="198" t="s">
        <v>195</v>
      </c>
      <c r="M71" s="140" t="s">
        <v>288</v>
      </c>
      <c r="N71" s="140" t="s">
        <v>288</v>
      </c>
      <c r="O71" s="198" t="s">
        <v>195</v>
      </c>
      <c r="P71" s="198" t="s">
        <v>195</v>
      </c>
      <c r="Q71" s="140" t="s">
        <v>288</v>
      </c>
      <c r="R71" s="198" t="s">
        <v>195</v>
      </c>
    </row>
    <row r="72" spans="1:18" ht="9.75" customHeight="1" x14ac:dyDescent="0.25">
      <c r="A72" s="138">
        <v>5</v>
      </c>
      <c r="B72" s="137">
        <v>0.531249999999999</v>
      </c>
      <c r="C72" s="137">
        <v>0.53472222222222099</v>
      </c>
      <c r="D72" s="168" t="s">
        <v>226</v>
      </c>
      <c r="E72" s="158"/>
      <c r="F72" s="168" t="s">
        <v>226</v>
      </c>
      <c r="G72" s="159"/>
      <c r="H72" s="168" t="s">
        <v>226</v>
      </c>
      <c r="J72" s="137">
        <v>0.531249999999999</v>
      </c>
      <c r="K72" s="137">
        <v>0.53472222222222099</v>
      </c>
      <c r="L72" s="168" t="s">
        <v>226</v>
      </c>
      <c r="M72" s="168" t="s">
        <v>226</v>
      </c>
      <c r="N72" s="168" t="s">
        <v>226</v>
      </c>
      <c r="O72" s="168" t="s">
        <v>226</v>
      </c>
      <c r="P72" s="168" t="s">
        <v>226</v>
      </c>
      <c r="Q72" s="168" t="s">
        <v>226</v>
      </c>
      <c r="R72" s="168" t="s">
        <v>226</v>
      </c>
    </row>
    <row r="73" spans="1:18" ht="9.75" customHeight="1" x14ac:dyDescent="0.25">
      <c r="A73" s="138">
        <v>5</v>
      </c>
      <c r="B73" s="137">
        <v>0.53472222222222099</v>
      </c>
      <c r="C73" s="137">
        <v>0.53819444444444398</v>
      </c>
      <c r="D73" s="168" t="s">
        <v>226</v>
      </c>
      <c r="E73" s="158"/>
      <c r="F73" s="168" t="s">
        <v>226</v>
      </c>
      <c r="G73" s="159"/>
      <c r="H73" s="168" t="s">
        <v>226</v>
      </c>
      <c r="J73" s="137">
        <v>0.53472222222222099</v>
      </c>
      <c r="K73" s="137">
        <v>0.53819444444444398</v>
      </c>
      <c r="L73" s="168" t="s">
        <v>226</v>
      </c>
      <c r="M73" s="168" t="s">
        <v>226</v>
      </c>
      <c r="N73" s="168" t="s">
        <v>226</v>
      </c>
      <c r="O73" s="168" t="s">
        <v>226</v>
      </c>
      <c r="P73" s="168" t="s">
        <v>226</v>
      </c>
      <c r="Q73" s="168" t="s">
        <v>226</v>
      </c>
      <c r="R73" s="168" t="s">
        <v>226</v>
      </c>
    </row>
    <row r="74" spans="1:18" ht="9.75" customHeight="1" x14ac:dyDescent="0.25">
      <c r="A74" s="138">
        <v>5</v>
      </c>
      <c r="B74" s="137">
        <v>0.53819444444444398</v>
      </c>
      <c r="C74" s="137">
        <v>0.54166666666666596</v>
      </c>
      <c r="D74" s="157" t="s">
        <v>225</v>
      </c>
      <c r="E74" s="158"/>
      <c r="F74" s="157" t="s">
        <v>225</v>
      </c>
      <c r="G74" s="159"/>
      <c r="H74" s="157" t="s">
        <v>225</v>
      </c>
      <c r="J74" s="137">
        <v>0.53819444444444398</v>
      </c>
      <c r="K74" s="137">
        <v>0.54166666666666596</v>
      </c>
      <c r="L74" s="157" t="s">
        <v>225</v>
      </c>
      <c r="M74" s="157" t="s">
        <v>225</v>
      </c>
      <c r="N74" s="157" t="s">
        <v>225</v>
      </c>
      <c r="O74" s="157" t="s">
        <v>225</v>
      </c>
      <c r="P74" s="157" t="s">
        <v>225</v>
      </c>
      <c r="Q74" s="157" t="s">
        <v>225</v>
      </c>
      <c r="R74" s="157" t="s">
        <v>225</v>
      </c>
    </row>
    <row r="75" spans="1:18" ht="9.75" customHeight="1" x14ac:dyDescent="0.25">
      <c r="A75" s="138">
        <v>5</v>
      </c>
      <c r="B75" s="137">
        <v>4.1666666666666664E-2</v>
      </c>
      <c r="C75" s="137">
        <v>4.5138888888888888E-2</v>
      </c>
      <c r="D75" s="157" t="s">
        <v>225</v>
      </c>
      <c r="E75" s="158"/>
      <c r="F75" s="157" t="s">
        <v>225</v>
      </c>
      <c r="G75" s="159"/>
      <c r="H75" s="157" t="s">
        <v>225</v>
      </c>
      <c r="J75" s="137">
        <v>4.1666666666666664E-2</v>
      </c>
      <c r="K75" s="137">
        <v>4.5138888888888888E-2</v>
      </c>
      <c r="L75" s="157" t="s">
        <v>225</v>
      </c>
      <c r="M75" s="157" t="s">
        <v>225</v>
      </c>
      <c r="N75" s="157" t="s">
        <v>225</v>
      </c>
      <c r="O75" s="157" t="s">
        <v>225</v>
      </c>
      <c r="P75" s="157" t="s">
        <v>225</v>
      </c>
      <c r="Q75" s="157" t="s">
        <v>225</v>
      </c>
      <c r="R75" s="157" t="s">
        <v>225</v>
      </c>
    </row>
    <row r="76" spans="1:18" ht="9.75" customHeight="1" x14ac:dyDescent="0.25">
      <c r="A76" s="138">
        <v>5</v>
      </c>
      <c r="B76" s="137">
        <v>4.5138888888888888E-2</v>
      </c>
      <c r="C76" s="137">
        <v>4.8611111111111112E-2</v>
      </c>
      <c r="D76" s="157" t="s">
        <v>225</v>
      </c>
      <c r="E76" s="158"/>
      <c r="F76" s="157" t="s">
        <v>225</v>
      </c>
      <c r="G76" s="158"/>
      <c r="H76" s="157" t="s">
        <v>225</v>
      </c>
      <c r="J76" s="89">
        <v>4.5138888888888888E-2</v>
      </c>
      <c r="K76" s="89">
        <v>4.8611111111111112E-2</v>
      </c>
      <c r="L76" s="174" t="s">
        <v>225</v>
      </c>
      <c r="M76" s="174" t="s">
        <v>225</v>
      </c>
      <c r="N76" s="174" t="s">
        <v>225</v>
      </c>
      <c r="O76" s="174" t="s">
        <v>225</v>
      </c>
      <c r="P76" s="174" t="s">
        <v>225</v>
      </c>
      <c r="Q76" s="174" t="s">
        <v>225</v>
      </c>
      <c r="R76" s="174" t="s">
        <v>225</v>
      </c>
    </row>
    <row r="77" spans="1:18" ht="9.75" customHeight="1" x14ac:dyDescent="0.25">
      <c r="A77" s="138">
        <v>5</v>
      </c>
      <c r="B77" s="137">
        <v>4.8611111111111098E-2</v>
      </c>
      <c r="C77" s="137">
        <v>5.2083333333333301E-2</v>
      </c>
      <c r="D77" s="153"/>
      <c r="E77" s="136"/>
      <c r="F77" s="153"/>
      <c r="G77" s="152"/>
      <c r="H77" s="153"/>
      <c r="J77" s="89">
        <v>4.8611111111111098E-2</v>
      </c>
      <c r="K77" s="89">
        <v>5.2083333333333301E-2</v>
      </c>
      <c r="L77" s="198"/>
      <c r="M77" s="198"/>
      <c r="N77" s="198"/>
      <c r="O77" s="198"/>
      <c r="P77" s="198"/>
      <c r="Q77" s="198"/>
      <c r="R77" s="198"/>
    </row>
    <row r="78" spans="1:18" ht="9.75" customHeight="1" x14ac:dyDescent="0.25">
      <c r="D78" s="154"/>
      <c r="E78" s="136"/>
      <c r="F78" s="154"/>
      <c r="G78" s="152"/>
      <c r="H78" s="154"/>
    </row>
    <row r="79" spans="1:18" x14ac:dyDescent="0.25">
      <c r="D79" s="154"/>
      <c r="E79" s="136"/>
      <c r="F79" s="154"/>
      <c r="G79" s="152"/>
      <c r="H79" s="154"/>
      <c r="L79" s="209" t="s">
        <v>221</v>
      </c>
      <c r="M79" s="209" t="s">
        <v>323</v>
      </c>
      <c r="N79" s="209" t="s">
        <v>323</v>
      </c>
      <c r="O79" s="209" t="s">
        <v>306</v>
      </c>
      <c r="P79" s="209" t="s">
        <v>306</v>
      </c>
      <c r="Q79" s="209" t="s">
        <v>324</v>
      </c>
      <c r="R79" s="209" t="s">
        <v>312</v>
      </c>
    </row>
    <row r="80" spans="1:18" x14ac:dyDescent="0.25">
      <c r="D80" s="135"/>
      <c r="E80" s="136"/>
      <c r="F80" s="135"/>
      <c r="G80" s="103"/>
      <c r="H80" s="135"/>
    </row>
  </sheetData>
  <mergeCells count="10">
    <mergeCell ref="D1:D2"/>
    <mergeCell ref="F1:F2"/>
    <mergeCell ref="H1:H2"/>
    <mergeCell ref="L1:L2"/>
    <mergeCell ref="R1:R2"/>
    <mergeCell ref="M1:M2"/>
    <mergeCell ref="N1:N2"/>
    <mergeCell ref="O1:O2"/>
    <mergeCell ref="P1:P2"/>
    <mergeCell ref="Q1:Q2"/>
  </mergeCells>
  <pageMargins left="0.7" right="0.7" top="0.75" bottom="0.75" header="0.3" footer="0.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80"/>
  <sheetViews>
    <sheetView topLeftCell="J1" workbookViewId="0">
      <selection activeCell="M7" sqref="M7"/>
    </sheetView>
  </sheetViews>
  <sheetFormatPr defaultRowHeight="15" x14ac:dyDescent="0.25"/>
  <cols>
    <col min="4" max="4" width="25.140625" customWidth="1"/>
    <col min="5" max="5" width="1.7109375" customWidth="1"/>
    <col min="6" max="6" width="25.140625" customWidth="1"/>
    <col min="7" max="7" width="1.7109375" customWidth="1"/>
    <col min="8" max="8" width="21.28515625" customWidth="1"/>
    <col min="12" max="12" width="20.5703125" customWidth="1"/>
    <col min="13" max="13" width="20.7109375" customWidth="1"/>
    <col min="14" max="14" width="15.85546875" customWidth="1"/>
    <col min="15" max="15" width="17.85546875" customWidth="1"/>
    <col min="16" max="16" width="21.28515625" customWidth="1"/>
    <col min="17" max="17" width="19.42578125" customWidth="1"/>
    <col min="18" max="18" width="20.5703125" bestFit="1" customWidth="1"/>
  </cols>
  <sheetData>
    <row r="1" spans="1:18" x14ac:dyDescent="0.25">
      <c r="A1" s="150"/>
      <c r="B1" s="150"/>
      <c r="C1" s="150"/>
      <c r="D1" s="301" t="s">
        <v>134</v>
      </c>
      <c r="E1" s="149"/>
      <c r="F1" s="302" t="s">
        <v>135</v>
      </c>
      <c r="G1" s="103"/>
      <c r="H1" s="302" t="s">
        <v>149</v>
      </c>
      <c r="J1" s="150"/>
      <c r="K1" s="150"/>
      <c r="L1" s="289" t="s">
        <v>147</v>
      </c>
      <c r="M1" s="295" t="s">
        <v>148</v>
      </c>
      <c r="N1" s="296" t="s">
        <v>98</v>
      </c>
      <c r="O1" s="297" t="s">
        <v>127</v>
      </c>
      <c r="P1" s="282" t="s">
        <v>128</v>
      </c>
      <c r="Q1" s="298" t="s">
        <v>200</v>
      </c>
      <c r="R1" s="281" t="s">
        <v>18</v>
      </c>
    </row>
    <row r="2" spans="1:18" x14ac:dyDescent="0.25">
      <c r="A2" s="148"/>
      <c r="B2" s="148" t="s">
        <v>129</v>
      </c>
      <c r="C2" s="148" t="s">
        <v>130</v>
      </c>
      <c r="D2" s="301"/>
      <c r="E2" s="141"/>
      <c r="F2" s="302"/>
      <c r="G2" s="103"/>
      <c r="H2" s="302"/>
      <c r="J2" s="148" t="s">
        <v>129</v>
      </c>
      <c r="K2" s="148" t="s">
        <v>130</v>
      </c>
      <c r="L2" s="289"/>
      <c r="M2" s="295"/>
      <c r="N2" s="296"/>
      <c r="O2" s="297"/>
      <c r="P2" s="282"/>
      <c r="Q2" s="298"/>
      <c r="R2" s="281"/>
    </row>
    <row r="3" spans="1:18" ht="9.75" customHeight="1" x14ac:dyDescent="0.25">
      <c r="A3" s="138">
        <v>5</v>
      </c>
      <c r="B3" s="137">
        <v>0.29166666666666669</v>
      </c>
      <c r="C3" s="137">
        <v>0.2951388888888889</v>
      </c>
      <c r="D3" s="147"/>
      <c r="E3" s="141"/>
      <c r="F3" s="147"/>
      <c r="G3" s="103"/>
      <c r="H3" s="147"/>
      <c r="J3" s="137">
        <v>0.29166666666666669</v>
      </c>
      <c r="K3" s="137">
        <v>0.2951388888888889</v>
      </c>
    </row>
    <row r="4" spans="1:18" ht="9.75" customHeight="1" x14ac:dyDescent="0.25">
      <c r="A4" s="138">
        <v>5</v>
      </c>
      <c r="B4" s="137">
        <v>0.2951388888888889</v>
      </c>
      <c r="C4" s="137">
        <v>0.2986111111111111</v>
      </c>
      <c r="E4" s="141"/>
      <c r="G4" s="103"/>
      <c r="J4" s="137">
        <v>0.2951388888888889</v>
      </c>
      <c r="K4" s="137">
        <v>0.2986111111111111</v>
      </c>
    </row>
    <row r="5" spans="1:18" ht="9.75" customHeight="1" x14ac:dyDescent="0.25">
      <c r="A5" s="138">
        <v>5</v>
      </c>
      <c r="B5" s="137">
        <v>0.2986111111111111</v>
      </c>
      <c r="C5" s="137">
        <v>0.30208333333333331</v>
      </c>
      <c r="E5" s="136"/>
      <c r="G5" s="103"/>
      <c r="J5" s="137">
        <v>0.2986111111111111</v>
      </c>
      <c r="K5" s="137">
        <v>0.30208333333333331</v>
      </c>
    </row>
    <row r="6" spans="1:18" ht="9.75" customHeight="1" x14ac:dyDescent="0.25">
      <c r="A6" s="138">
        <v>5</v>
      </c>
      <c r="B6" s="137">
        <v>0.30208333333333298</v>
      </c>
      <c r="C6" s="137">
        <v>0.30555555555555602</v>
      </c>
      <c r="D6" s="157" t="s">
        <v>136</v>
      </c>
      <c r="E6" s="158"/>
      <c r="F6" s="157" t="s">
        <v>136</v>
      </c>
      <c r="G6" s="159"/>
      <c r="H6" s="157" t="s">
        <v>136</v>
      </c>
      <c r="J6" s="137">
        <v>0.30208333333333298</v>
      </c>
      <c r="K6" s="137">
        <v>0.30555555555555602</v>
      </c>
      <c r="L6" s="197" t="s">
        <v>136</v>
      </c>
      <c r="M6" s="198" t="s">
        <v>195</v>
      </c>
      <c r="N6" s="197" t="s">
        <v>136</v>
      </c>
      <c r="O6" s="198" t="s">
        <v>195</v>
      </c>
      <c r="P6" s="198" t="s">
        <v>195</v>
      </c>
      <c r="Q6" s="197" t="s">
        <v>136</v>
      </c>
      <c r="R6" s="197" t="s">
        <v>136</v>
      </c>
    </row>
    <row r="7" spans="1:18" ht="9.75" customHeight="1" x14ac:dyDescent="0.25">
      <c r="A7" s="138">
        <v>5</v>
      </c>
      <c r="B7" s="137">
        <v>0.30555555555555602</v>
      </c>
      <c r="C7" s="137">
        <v>0.30902777777777801</v>
      </c>
      <c r="D7" s="157" t="s">
        <v>236</v>
      </c>
      <c r="E7" s="158"/>
      <c r="F7" s="157" t="s">
        <v>236</v>
      </c>
      <c r="G7" s="159"/>
      <c r="H7" s="157" t="s">
        <v>236</v>
      </c>
      <c r="J7" s="137">
        <v>0.30555555555555602</v>
      </c>
      <c r="K7" s="137">
        <v>0.30902777777777801</v>
      </c>
      <c r="L7" s="197" t="s">
        <v>236</v>
      </c>
      <c r="M7" s="198" t="s">
        <v>195</v>
      </c>
      <c r="N7" s="197" t="s">
        <v>236</v>
      </c>
      <c r="O7" s="198" t="s">
        <v>195</v>
      </c>
      <c r="P7" s="198" t="s">
        <v>195</v>
      </c>
      <c r="Q7" s="197" t="s">
        <v>236</v>
      </c>
      <c r="R7" s="197" t="s">
        <v>236</v>
      </c>
    </row>
    <row r="8" spans="1:18" ht="9.75" customHeight="1" x14ac:dyDescent="0.25">
      <c r="A8" s="138">
        <v>5</v>
      </c>
      <c r="B8" s="137">
        <v>0.30902777777777801</v>
      </c>
      <c r="C8" s="137">
        <v>0.3125</v>
      </c>
      <c r="D8" s="157" t="s">
        <v>236</v>
      </c>
      <c r="E8" s="158"/>
      <c r="F8" s="157" t="s">
        <v>236</v>
      </c>
      <c r="G8" s="159"/>
      <c r="H8" s="157" t="s">
        <v>236</v>
      </c>
      <c r="J8" s="137">
        <v>0.30902777777777801</v>
      </c>
      <c r="K8" s="137">
        <v>0.3125</v>
      </c>
      <c r="L8" s="197" t="s">
        <v>236</v>
      </c>
      <c r="M8" s="198" t="s">
        <v>195</v>
      </c>
      <c r="N8" s="197" t="s">
        <v>236</v>
      </c>
      <c r="O8" s="198" t="s">
        <v>195</v>
      </c>
      <c r="P8" s="198" t="s">
        <v>195</v>
      </c>
      <c r="Q8" s="197" t="s">
        <v>236</v>
      </c>
      <c r="R8" s="197" t="s">
        <v>236</v>
      </c>
    </row>
    <row r="9" spans="1:18" ht="9.75" customHeight="1" x14ac:dyDescent="0.25">
      <c r="A9" s="138">
        <v>5</v>
      </c>
      <c r="B9" s="137">
        <v>0.3125</v>
      </c>
      <c r="C9" s="137">
        <v>0.31597222222222199</v>
      </c>
      <c r="D9" s="157" t="s">
        <v>236</v>
      </c>
      <c r="E9" s="158"/>
      <c r="F9" s="157" t="s">
        <v>236</v>
      </c>
      <c r="G9" s="159"/>
      <c r="H9" s="157" t="s">
        <v>236</v>
      </c>
      <c r="J9" s="137">
        <v>0.3125</v>
      </c>
      <c r="K9" s="137">
        <v>0.31597222222222199</v>
      </c>
      <c r="L9" s="197" t="s">
        <v>236</v>
      </c>
      <c r="M9" s="198" t="s">
        <v>195</v>
      </c>
      <c r="N9" s="197" t="s">
        <v>236</v>
      </c>
      <c r="O9" s="198" t="s">
        <v>195</v>
      </c>
      <c r="P9" s="198" t="s">
        <v>195</v>
      </c>
      <c r="Q9" s="197" t="s">
        <v>236</v>
      </c>
      <c r="R9" s="197" t="s">
        <v>236</v>
      </c>
    </row>
    <row r="10" spans="1:18" ht="9.75" customHeight="1" x14ac:dyDescent="0.25">
      <c r="A10" s="138">
        <v>5</v>
      </c>
      <c r="B10" s="137">
        <v>0.31597222222222199</v>
      </c>
      <c r="C10" s="137">
        <v>0.31944444444444497</v>
      </c>
      <c r="D10" s="157" t="s">
        <v>236</v>
      </c>
      <c r="E10" s="158"/>
      <c r="F10" s="157" t="s">
        <v>236</v>
      </c>
      <c r="G10" s="159"/>
      <c r="H10" s="157" t="s">
        <v>236</v>
      </c>
      <c r="J10" s="137">
        <v>0.31597222222222199</v>
      </c>
      <c r="K10" s="137">
        <v>0.31944444444444497</v>
      </c>
      <c r="L10" s="197" t="s">
        <v>236</v>
      </c>
      <c r="M10" s="198" t="s">
        <v>195</v>
      </c>
      <c r="N10" s="197" t="s">
        <v>236</v>
      </c>
      <c r="O10" s="198" t="s">
        <v>195</v>
      </c>
      <c r="P10" s="198" t="s">
        <v>195</v>
      </c>
      <c r="Q10" s="197" t="s">
        <v>236</v>
      </c>
      <c r="R10" s="197" t="s">
        <v>236</v>
      </c>
    </row>
    <row r="11" spans="1:18" ht="9.75" customHeight="1" x14ac:dyDescent="0.25">
      <c r="A11" s="138">
        <v>5</v>
      </c>
      <c r="B11" s="137">
        <v>0.31944444444444497</v>
      </c>
      <c r="C11" s="137">
        <v>0.32291666666666702</v>
      </c>
      <c r="D11" s="157" t="s">
        <v>236</v>
      </c>
      <c r="E11" s="158"/>
      <c r="F11" s="157" t="s">
        <v>236</v>
      </c>
      <c r="G11" s="159"/>
      <c r="H11" s="157" t="s">
        <v>236</v>
      </c>
      <c r="J11" s="137">
        <v>0.31944444444444497</v>
      </c>
      <c r="K11" s="137">
        <v>0.32291666666666702</v>
      </c>
      <c r="L11" s="197" t="s">
        <v>236</v>
      </c>
      <c r="M11" s="198" t="s">
        <v>195</v>
      </c>
      <c r="N11" s="197" t="s">
        <v>236</v>
      </c>
      <c r="O11" s="198" t="s">
        <v>195</v>
      </c>
      <c r="P11" s="198" t="s">
        <v>195</v>
      </c>
      <c r="Q11" s="197" t="s">
        <v>236</v>
      </c>
      <c r="R11" s="197" t="s">
        <v>236</v>
      </c>
    </row>
    <row r="12" spans="1:18" ht="9.75" customHeight="1" x14ac:dyDescent="0.25">
      <c r="A12" s="138">
        <v>5</v>
      </c>
      <c r="B12" s="137">
        <v>0.32291666666666702</v>
      </c>
      <c r="C12" s="137">
        <v>0.3263888888888889</v>
      </c>
      <c r="D12" s="161" t="s">
        <v>235</v>
      </c>
      <c r="E12" s="158"/>
      <c r="F12" s="161" t="s">
        <v>235</v>
      </c>
      <c r="G12" s="159"/>
      <c r="H12" s="161" t="s">
        <v>235</v>
      </c>
      <c r="J12" s="137">
        <v>0.32291666666666702</v>
      </c>
      <c r="K12" s="137">
        <v>0.3263888888888889</v>
      </c>
      <c r="L12" s="199" t="s">
        <v>235</v>
      </c>
      <c r="M12" s="199" t="s">
        <v>235</v>
      </c>
      <c r="N12" s="199" t="s">
        <v>235</v>
      </c>
      <c r="O12" s="199" t="s">
        <v>235</v>
      </c>
      <c r="P12" s="199" t="s">
        <v>235</v>
      </c>
      <c r="Q12" s="199" t="s">
        <v>235</v>
      </c>
      <c r="R12" s="199" t="s">
        <v>235</v>
      </c>
    </row>
    <row r="13" spans="1:18" ht="9.75" customHeight="1" x14ac:dyDescent="0.25">
      <c r="A13" s="138">
        <v>5</v>
      </c>
      <c r="B13" s="137">
        <v>0.3263888888888889</v>
      </c>
      <c r="C13" s="137">
        <v>0.3298611111111111</v>
      </c>
      <c r="D13" s="161" t="s">
        <v>235</v>
      </c>
      <c r="E13" s="158"/>
      <c r="F13" s="161" t="s">
        <v>235</v>
      </c>
      <c r="G13" s="159"/>
      <c r="H13" s="161" t="s">
        <v>235</v>
      </c>
      <c r="J13" s="137">
        <v>0.3263888888888889</v>
      </c>
      <c r="K13" s="137">
        <v>0.3298611111111111</v>
      </c>
      <c r="L13" s="199" t="s">
        <v>235</v>
      </c>
      <c r="M13" s="199" t="s">
        <v>235</v>
      </c>
      <c r="N13" s="199" t="s">
        <v>235</v>
      </c>
      <c r="O13" s="199" t="s">
        <v>235</v>
      </c>
      <c r="P13" s="199" t="s">
        <v>235</v>
      </c>
      <c r="Q13" s="199" t="s">
        <v>235</v>
      </c>
      <c r="R13" s="199" t="s">
        <v>235</v>
      </c>
    </row>
    <row r="14" spans="1:18" ht="9.75" customHeight="1" x14ac:dyDescent="0.25">
      <c r="A14" s="138">
        <v>5</v>
      </c>
      <c r="B14" s="137">
        <v>0.3298611111111111</v>
      </c>
      <c r="C14" s="137">
        <v>0.33333333333333331</v>
      </c>
      <c r="D14" s="161" t="s">
        <v>235</v>
      </c>
      <c r="E14" s="158"/>
      <c r="F14" s="161" t="s">
        <v>235</v>
      </c>
      <c r="G14" s="159"/>
      <c r="H14" s="161" t="s">
        <v>235</v>
      </c>
      <c r="J14" s="137">
        <v>0.3298611111111111</v>
      </c>
      <c r="K14" s="137">
        <v>0.33333333333333331</v>
      </c>
      <c r="L14" s="199" t="s">
        <v>235</v>
      </c>
      <c r="M14" s="199" t="s">
        <v>235</v>
      </c>
      <c r="N14" s="199" t="s">
        <v>235</v>
      </c>
      <c r="O14" s="199" t="s">
        <v>235</v>
      </c>
      <c r="P14" s="199" t="s">
        <v>235</v>
      </c>
      <c r="Q14" s="199" t="s">
        <v>235</v>
      </c>
      <c r="R14" s="199" t="s">
        <v>235</v>
      </c>
    </row>
    <row r="15" spans="1:18" ht="9.75" customHeight="1" x14ac:dyDescent="0.25">
      <c r="A15" s="138">
        <v>5</v>
      </c>
      <c r="B15" s="137">
        <v>0.33333333333333331</v>
      </c>
      <c r="C15" s="137">
        <v>0.33680555555555558</v>
      </c>
      <c r="D15" s="161" t="s">
        <v>235</v>
      </c>
      <c r="E15" s="158"/>
      <c r="F15" s="161" t="s">
        <v>235</v>
      </c>
      <c r="G15" s="159"/>
      <c r="H15" s="161" t="s">
        <v>235</v>
      </c>
      <c r="J15" s="137">
        <v>0.33333333333333331</v>
      </c>
      <c r="K15" s="137">
        <v>0.33680555555555558</v>
      </c>
      <c r="L15" s="199" t="s">
        <v>235</v>
      </c>
      <c r="M15" s="199" t="s">
        <v>235</v>
      </c>
      <c r="N15" s="199" t="s">
        <v>235</v>
      </c>
      <c r="O15" s="199" t="s">
        <v>235</v>
      </c>
      <c r="P15" s="199" t="s">
        <v>235</v>
      </c>
      <c r="Q15" s="199" t="s">
        <v>235</v>
      </c>
      <c r="R15" s="199" t="s">
        <v>235</v>
      </c>
    </row>
    <row r="16" spans="1:18" ht="9.75" customHeight="1" x14ac:dyDescent="0.25">
      <c r="A16" s="138">
        <v>5</v>
      </c>
      <c r="B16" s="137">
        <v>0.33680555555555558</v>
      </c>
      <c r="C16" s="137">
        <v>0.34027777777777773</v>
      </c>
      <c r="D16" s="161" t="s">
        <v>235</v>
      </c>
      <c r="E16" s="158"/>
      <c r="F16" s="161" t="s">
        <v>235</v>
      </c>
      <c r="G16" s="159"/>
      <c r="H16" s="161" t="s">
        <v>235</v>
      </c>
      <c r="J16" s="137">
        <v>0.33680555555555558</v>
      </c>
      <c r="K16" s="137">
        <v>0.34027777777777773</v>
      </c>
      <c r="L16" s="199" t="s">
        <v>235</v>
      </c>
      <c r="M16" s="199" t="s">
        <v>235</v>
      </c>
      <c r="N16" s="199" t="s">
        <v>235</v>
      </c>
      <c r="O16" s="199" t="s">
        <v>235</v>
      </c>
      <c r="P16" s="199" t="s">
        <v>235</v>
      </c>
      <c r="Q16" s="199" t="s">
        <v>235</v>
      </c>
      <c r="R16" s="199" t="s">
        <v>235</v>
      </c>
    </row>
    <row r="17" spans="1:18" ht="9.75" customHeight="1" x14ac:dyDescent="0.25">
      <c r="A17" s="138">
        <v>5</v>
      </c>
      <c r="B17" s="137">
        <v>0.34027777777777801</v>
      </c>
      <c r="C17" s="137">
        <v>0.34375</v>
      </c>
      <c r="D17" s="161" t="s">
        <v>235</v>
      </c>
      <c r="E17" s="158"/>
      <c r="F17" s="161" t="s">
        <v>235</v>
      </c>
      <c r="G17" s="159"/>
      <c r="H17" s="161" t="s">
        <v>235</v>
      </c>
      <c r="J17" s="137">
        <v>0.34027777777777801</v>
      </c>
      <c r="K17" s="137">
        <v>0.34375</v>
      </c>
      <c r="L17" s="199" t="s">
        <v>235</v>
      </c>
      <c r="M17" s="199" t="s">
        <v>235</v>
      </c>
      <c r="N17" s="199" t="s">
        <v>235</v>
      </c>
      <c r="O17" s="199" t="s">
        <v>235</v>
      </c>
      <c r="P17" s="199" t="s">
        <v>235</v>
      </c>
      <c r="Q17" s="199" t="s">
        <v>235</v>
      </c>
      <c r="R17" s="199" t="s">
        <v>235</v>
      </c>
    </row>
    <row r="18" spans="1:18" ht="9.75" customHeight="1" x14ac:dyDescent="0.25">
      <c r="A18" s="138">
        <v>5</v>
      </c>
      <c r="B18" s="137">
        <v>0.34375</v>
      </c>
      <c r="C18" s="137">
        <v>0.34722222222222199</v>
      </c>
      <c r="D18" s="163" t="s">
        <v>234</v>
      </c>
      <c r="E18" s="158"/>
      <c r="F18" s="163" t="s">
        <v>234</v>
      </c>
      <c r="G18" s="159"/>
      <c r="H18" s="163" t="s">
        <v>234</v>
      </c>
      <c r="J18" s="137">
        <v>0.34375</v>
      </c>
      <c r="K18" s="137">
        <v>0.34722222222222199</v>
      </c>
      <c r="L18" s="200" t="s">
        <v>242</v>
      </c>
      <c r="M18" s="201" t="s">
        <v>319</v>
      </c>
      <c r="N18" s="205" t="s">
        <v>183</v>
      </c>
      <c r="O18" s="198" t="s">
        <v>195</v>
      </c>
      <c r="P18" s="198" t="s">
        <v>195</v>
      </c>
      <c r="Q18" s="207" t="s">
        <v>319</v>
      </c>
      <c r="R18" s="208" t="s">
        <v>205</v>
      </c>
    </row>
    <row r="19" spans="1:18" ht="9.75" customHeight="1" x14ac:dyDescent="0.25">
      <c r="A19" s="138">
        <v>5</v>
      </c>
      <c r="B19" s="137">
        <v>0.34722222222222199</v>
      </c>
      <c r="C19" s="137">
        <v>0.35069444444444398</v>
      </c>
      <c r="D19" s="144" t="s">
        <v>232</v>
      </c>
      <c r="E19" s="158"/>
      <c r="F19" s="143" t="s">
        <v>231</v>
      </c>
      <c r="G19" s="159"/>
      <c r="H19" s="140" t="s">
        <v>229</v>
      </c>
      <c r="J19" s="137">
        <v>0.34722222222222199</v>
      </c>
      <c r="K19" s="137">
        <v>0.35069444444444398</v>
      </c>
      <c r="L19" s="200" t="s">
        <v>242</v>
      </c>
      <c r="M19" s="201" t="s">
        <v>319</v>
      </c>
      <c r="N19" s="205" t="s">
        <v>183</v>
      </c>
      <c r="O19" s="198" t="s">
        <v>195</v>
      </c>
      <c r="P19" s="198" t="s">
        <v>195</v>
      </c>
      <c r="Q19" s="207" t="s">
        <v>319</v>
      </c>
      <c r="R19" s="208" t="s">
        <v>205</v>
      </c>
    </row>
    <row r="20" spans="1:18" ht="9.75" customHeight="1" x14ac:dyDescent="0.25">
      <c r="A20" s="138">
        <v>5</v>
      </c>
      <c r="B20" s="137">
        <v>0.35069444444444398</v>
      </c>
      <c r="C20" s="137">
        <v>0.35416666666666702</v>
      </c>
      <c r="D20" s="144" t="s">
        <v>232</v>
      </c>
      <c r="E20" s="158"/>
      <c r="F20" s="143" t="s">
        <v>231</v>
      </c>
      <c r="G20" s="159"/>
      <c r="H20" s="140" t="s">
        <v>229</v>
      </c>
      <c r="J20" s="137">
        <v>0.35069444444444398</v>
      </c>
      <c r="K20" s="137">
        <v>0.35416666666666702</v>
      </c>
      <c r="L20" s="200" t="s">
        <v>242</v>
      </c>
      <c r="M20" s="201" t="s">
        <v>319</v>
      </c>
      <c r="N20" s="205" t="s">
        <v>183</v>
      </c>
      <c r="O20" s="198" t="s">
        <v>195</v>
      </c>
      <c r="P20" s="198" t="s">
        <v>195</v>
      </c>
      <c r="Q20" s="207" t="s">
        <v>319</v>
      </c>
      <c r="R20" s="208" t="s">
        <v>205</v>
      </c>
    </row>
    <row r="21" spans="1:18" ht="9.75" customHeight="1" x14ac:dyDescent="0.25">
      <c r="A21" s="138">
        <v>5</v>
      </c>
      <c r="B21" s="137">
        <v>0.35416666666666702</v>
      </c>
      <c r="C21" s="137">
        <v>0.35763888888888901</v>
      </c>
      <c r="D21" s="144" t="s">
        <v>232</v>
      </c>
      <c r="E21" s="158"/>
      <c r="F21" s="143" t="s">
        <v>231</v>
      </c>
      <c r="G21" s="159"/>
      <c r="H21" s="140" t="s">
        <v>229</v>
      </c>
      <c r="J21" s="137">
        <v>0.35416666666666702</v>
      </c>
      <c r="K21" s="137">
        <v>0.35763888888888901</v>
      </c>
      <c r="L21" s="200" t="s">
        <v>242</v>
      </c>
      <c r="M21" s="201" t="s">
        <v>319</v>
      </c>
      <c r="N21" s="205" t="s">
        <v>183</v>
      </c>
      <c r="O21" s="198" t="s">
        <v>195</v>
      </c>
      <c r="P21" s="198" t="s">
        <v>195</v>
      </c>
      <c r="Q21" s="207" t="s">
        <v>319</v>
      </c>
      <c r="R21" s="208" t="s">
        <v>205</v>
      </c>
    </row>
    <row r="22" spans="1:18" ht="9.75" customHeight="1" x14ac:dyDescent="0.25">
      <c r="A22" s="138">
        <v>5</v>
      </c>
      <c r="B22" s="137">
        <v>0.35763888888888901</v>
      </c>
      <c r="C22" s="137">
        <v>0.3611111111111111</v>
      </c>
      <c r="D22" s="144" t="s">
        <v>232</v>
      </c>
      <c r="E22" s="158"/>
      <c r="F22" s="143" t="s">
        <v>231</v>
      </c>
      <c r="G22" s="159"/>
      <c r="H22" s="140" t="s">
        <v>229</v>
      </c>
      <c r="J22" s="137">
        <v>0.35763888888888901</v>
      </c>
      <c r="K22" s="137">
        <v>0.3611111111111111</v>
      </c>
      <c r="L22" s="200" t="s">
        <v>242</v>
      </c>
      <c r="M22" s="201" t="s">
        <v>319</v>
      </c>
      <c r="N22" s="205" t="s">
        <v>183</v>
      </c>
      <c r="O22" s="198" t="s">
        <v>195</v>
      </c>
      <c r="P22" s="198" t="s">
        <v>195</v>
      </c>
      <c r="Q22" s="207" t="s">
        <v>319</v>
      </c>
      <c r="R22" s="208" t="s">
        <v>205</v>
      </c>
    </row>
    <row r="23" spans="1:18" ht="9.75" customHeight="1" x14ac:dyDescent="0.25">
      <c r="A23" s="138">
        <v>5</v>
      </c>
      <c r="B23" s="137">
        <v>0.3611111111111111</v>
      </c>
      <c r="C23" s="137">
        <v>0.36458333333333298</v>
      </c>
      <c r="D23" s="144" t="s">
        <v>232</v>
      </c>
      <c r="E23" s="158"/>
      <c r="F23" s="143" t="s">
        <v>231</v>
      </c>
      <c r="G23" s="159"/>
      <c r="H23" s="140" t="s">
        <v>229</v>
      </c>
      <c r="J23" s="137">
        <v>0.3611111111111111</v>
      </c>
      <c r="K23" s="137">
        <v>0.36458333333333298</v>
      </c>
      <c r="L23" s="200" t="s">
        <v>242</v>
      </c>
      <c r="M23" s="201" t="s">
        <v>319</v>
      </c>
      <c r="N23" s="205" t="s">
        <v>183</v>
      </c>
      <c r="O23" s="198" t="s">
        <v>195</v>
      </c>
      <c r="P23" s="198" t="s">
        <v>195</v>
      </c>
      <c r="Q23" s="207" t="s">
        <v>319</v>
      </c>
      <c r="R23" s="208" t="s">
        <v>205</v>
      </c>
    </row>
    <row r="24" spans="1:18" ht="9.75" customHeight="1" x14ac:dyDescent="0.25">
      <c r="A24" s="138">
        <v>5</v>
      </c>
      <c r="B24" s="137">
        <v>0.36458333333333298</v>
      </c>
      <c r="C24" s="137">
        <v>0.36805555555555558</v>
      </c>
      <c r="D24" s="144" t="s">
        <v>232</v>
      </c>
      <c r="E24" s="158"/>
      <c r="F24" s="143" t="s">
        <v>231</v>
      </c>
      <c r="G24" s="159"/>
      <c r="H24" s="140" t="s">
        <v>229</v>
      </c>
      <c r="J24" s="137">
        <v>0.36458333333333298</v>
      </c>
      <c r="K24" s="137">
        <v>0.36805555555555558</v>
      </c>
      <c r="L24" s="200" t="s">
        <v>242</v>
      </c>
      <c r="M24" s="201" t="s">
        <v>319</v>
      </c>
      <c r="N24" s="205" t="s">
        <v>183</v>
      </c>
      <c r="O24" s="198" t="s">
        <v>195</v>
      </c>
      <c r="P24" s="198" t="s">
        <v>195</v>
      </c>
      <c r="Q24" s="207" t="s">
        <v>319</v>
      </c>
      <c r="R24" s="208" t="s">
        <v>205</v>
      </c>
    </row>
    <row r="25" spans="1:18" ht="9.75" customHeight="1" x14ac:dyDescent="0.25">
      <c r="A25" s="138">
        <v>5</v>
      </c>
      <c r="B25" s="137">
        <v>0.36805555555555558</v>
      </c>
      <c r="C25" s="137">
        <v>0.37152777777777773</v>
      </c>
      <c r="D25" s="144" t="s">
        <v>232</v>
      </c>
      <c r="E25" s="158"/>
      <c r="F25" s="143" t="s">
        <v>231</v>
      </c>
      <c r="G25" s="159"/>
      <c r="H25" s="140" t="s">
        <v>229</v>
      </c>
      <c r="J25" s="137">
        <v>0.36805555555555558</v>
      </c>
      <c r="K25" s="137">
        <v>0.37152777777777773</v>
      </c>
      <c r="L25" s="200" t="s">
        <v>242</v>
      </c>
      <c r="M25" s="201" t="s">
        <v>319</v>
      </c>
      <c r="N25" s="205" t="s">
        <v>183</v>
      </c>
      <c r="O25" s="198" t="s">
        <v>195</v>
      </c>
      <c r="P25" s="198" t="s">
        <v>195</v>
      </c>
      <c r="Q25" s="207" t="s">
        <v>319</v>
      </c>
      <c r="R25" s="208" t="s">
        <v>205</v>
      </c>
    </row>
    <row r="26" spans="1:18" ht="9.75" customHeight="1" x14ac:dyDescent="0.25">
      <c r="A26" s="138">
        <v>5</v>
      </c>
      <c r="B26" s="137">
        <v>0.37152777777777773</v>
      </c>
      <c r="C26" s="137">
        <v>0.375</v>
      </c>
      <c r="D26" s="144" t="s">
        <v>232</v>
      </c>
      <c r="E26" s="158"/>
      <c r="F26" s="143" t="s">
        <v>231</v>
      </c>
      <c r="G26" s="159"/>
      <c r="H26" s="140" t="s">
        <v>229</v>
      </c>
      <c r="J26" s="137">
        <v>0.37152777777777773</v>
      </c>
      <c r="K26" s="137">
        <v>0.375</v>
      </c>
      <c r="L26" s="200" t="s">
        <v>242</v>
      </c>
      <c r="M26" s="201" t="s">
        <v>319</v>
      </c>
      <c r="N26" s="205" t="s">
        <v>183</v>
      </c>
      <c r="O26" s="198" t="s">
        <v>195</v>
      </c>
      <c r="P26" s="198" t="s">
        <v>195</v>
      </c>
      <c r="Q26" s="207" t="s">
        <v>319</v>
      </c>
      <c r="R26" s="208" t="s">
        <v>205</v>
      </c>
    </row>
    <row r="27" spans="1:18" ht="9.75" customHeight="1" x14ac:dyDescent="0.25">
      <c r="A27" s="138">
        <v>5</v>
      </c>
      <c r="B27" s="137">
        <v>0.375</v>
      </c>
      <c r="C27" s="137">
        <v>0.37847222222222199</v>
      </c>
      <c r="D27" s="144" t="s">
        <v>232</v>
      </c>
      <c r="E27" s="158"/>
      <c r="F27" s="143" t="s">
        <v>231</v>
      </c>
      <c r="G27" s="159"/>
      <c r="H27" s="140" t="s">
        <v>229</v>
      </c>
      <c r="J27" s="137">
        <v>0.375</v>
      </c>
      <c r="K27" s="137">
        <v>0.37847222222222199</v>
      </c>
      <c r="L27" s="200" t="s">
        <v>242</v>
      </c>
      <c r="M27" s="201" t="s">
        <v>319</v>
      </c>
      <c r="N27" s="205" t="s">
        <v>183</v>
      </c>
      <c r="O27" s="198" t="s">
        <v>195</v>
      </c>
      <c r="P27" s="198" t="s">
        <v>195</v>
      </c>
      <c r="Q27" s="207" t="s">
        <v>319</v>
      </c>
      <c r="R27" s="208" t="s">
        <v>205</v>
      </c>
    </row>
    <row r="28" spans="1:18" ht="9.75" customHeight="1" x14ac:dyDescent="0.25">
      <c r="A28" s="138">
        <v>5</v>
      </c>
      <c r="B28" s="137">
        <v>0.37847222222222199</v>
      </c>
      <c r="C28" s="137">
        <v>0.38194444444444398</v>
      </c>
      <c r="D28" s="140" t="s">
        <v>229</v>
      </c>
      <c r="E28" s="165"/>
      <c r="F28" s="144" t="s">
        <v>232</v>
      </c>
      <c r="G28" s="159"/>
      <c r="H28" s="146" t="s">
        <v>237</v>
      </c>
      <c r="J28" s="137">
        <v>0.37847222222222199</v>
      </c>
      <c r="K28" s="137">
        <v>0.38194444444444398</v>
      </c>
      <c r="L28" s="200" t="s">
        <v>241</v>
      </c>
      <c r="M28" s="201" t="s">
        <v>320</v>
      </c>
      <c r="N28" s="198" t="s">
        <v>195</v>
      </c>
      <c r="O28" s="198" t="s">
        <v>195</v>
      </c>
      <c r="P28" s="204" t="s">
        <v>181</v>
      </c>
      <c r="Q28" s="198" t="s">
        <v>195</v>
      </c>
      <c r="R28" s="208" t="s">
        <v>219</v>
      </c>
    </row>
    <row r="29" spans="1:18" ht="9.75" customHeight="1" x14ac:dyDescent="0.25">
      <c r="A29" s="138">
        <v>5</v>
      </c>
      <c r="B29" s="137">
        <v>0.38194444444444398</v>
      </c>
      <c r="C29" s="137">
        <v>0.38541666666666702</v>
      </c>
      <c r="D29" s="140" t="s">
        <v>229</v>
      </c>
      <c r="E29" s="165"/>
      <c r="F29" s="144" t="s">
        <v>232</v>
      </c>
      <c r="G29" s="159"/>
      <c r="H29" s="146" t="s">
        <v>237</v>
      </c>
      <c r="J29" s="137">
        <v>0.38194444444444398</v>
      </c>
      <c r="K29" s="137">
        <v>0.38541666666666702</v>
      </c>
      <c r="L29" s="200" t="s">
        <v>241</v>
      </c>
      <c r="M29" s="201" t="s">
        <v>320</v>
      </c>
      <c r="N29" s="198" t="s">
        <v>195</v>
      </c>
      <c r="O29" s="198" t="s">
        <v>195</v>
      </c>
      <c r="P29" s="204" t="s">
        <v>181</v>
      </c>
      <c r="Q29" s="198" t="s">
        <v>195</v>
      </c>
      <c r="R29" s="208" t="s">
        <v>219</v>
      </c>
    </row>
    <row r="30" spans="1:18" ht="9.75" customHeight="1" x14ac:dyDescent="0.25">
      <c r="A30" s="138">
        <v>5</v>
      </c>
      <c r="B30" s="137">
        <v>0.38541666666666702</v>
      </c>
      <c r="C30" s="137">
        <v>0.38888888888888901</v>
      </c>
      <c r="D30" s="140" t="s">
        <v>229</v>
      </c>
      <c r="E30" s="165"/>
      <c r="F30" s="144" t="s">
        <v>232</v>
      </c>
      <c r="G30" s="159"/>
      <c r="H30" s="146" t="s">
        <v>237</v>
      </c>
      <c r="J30" s="137">
        <v>0.38541666666666702</v>
      </c>
      <c r="K30" s="137">
        <v>0.38888888888888901</v>
      </c>
      <c r="L30" s="200" t="s">
        <v>241</v>
      </c>
      <c r="M30" s="201" t="s">
        <v>320</v>
      </c>
      <c r="N30" s="198" t="s">
        <v>195</v>
      </c>
      <c r="O30" s="198" t="s">
        <v>195</v>
      </c>
      <c r="P30" s="204" t="s">
        <v>181</v>
      </c>
      <c r="Q30" s="198" t="s">
        <v>195</v>
      </c>
      <c r="R30" s="208" t="s">
        <v>219</v>
      </c>
    </row>
    <row r="31" spans="1:18" ht="9.75" customHeight="1" x14ac:dyDescent="0.25">
      <c r="A31" s="138">
        <v>5</v>
      </c>
      <c r="B31" s="137">
        <v>0.38888888888888901</v>
      </c>
      <c r="C31" s="137">
        <v>0.39236111111111099</v>
      </c>
      <c r="D31" s="140" t="s">
        <v>229</v>
      </c>
      <c r="E31" s="165"/>
      <c r="F31" s="144" t="s">
        <v>232</v>
      </c>
      <c r="G31" s="159"/>
      <c r="H31" s="146" t="s">
        <v>237</v>
      </c>
      <c r="J31" s="137">
        <v>0.38888888888888901</v>
      </c>
      <c r="K31" s="137">
        <v>0.39236111111111099</v>
      </c>
      <c r="L31" s="200" t="s">
        <v>241</v>
      </c>
      <c r="M31" s="201" t="s">
        <v>320</v>
      </c>
      <c r="N31" s="198" t="s">
        <v>195</v>
      </c>
      <c r="O31" s="198" t="s">
        <v>195</v>
      </c>
      <c r="P31" s="204" t="s">
        <v>181</v>
      </c>
      <c r="Q31" s="198" t="s">
        <v>195</v>
      </c>
      <c r="R31" s="208" t="s">
        <v>219</v>
      </c>
    </row>
    <row r="32" spans="1:18" ht="9.75" customHeight="1" x14ac:dyDescent="0.25">
      <c r="A32" s="138">
        <v>5</v>
      </c>
      <c r="B32" s="137">
        <v>0.39236111111111099</v>
      </c>
      <c r="C32" s="137">
        <v>0.39583333333333298</v>
      </c>
      <c r="D32" s="140" t="s">
        <v>229</v>
      </c>
      <c r="E32" s="166"/>
      <c r="F32" s="144" t="s">
        <v>232</v>
      </c>
      <c r="G32" s="159"/>
      <c r="H32" s="146" t="s">
        <v>237</v>
      </c>
      <c r="J32" s="137">
        <v>0.39236111111111099</v>
      </c>
      <c r="K32" s="137">
        <v>0.39583333333333298</v>
      </c>
      <c r="L32" s="200" t="s">
        <v>241</v>
      </c>
      <c r="M32" s="201" t="s">
        <v>320</v>
      </c>
      <c r="N32" s="198" t="s">
        <v>195</v>
      </c>
      <c r="O32" s="198" t="s">
        <v>195</v>
      </c>
      <c r="P32" s="204" t="s">
        <v>181</v>
      </c>
      <c r="Q32" s="198" t="s">
        <v>195</v>
      </c>
      <c r="R32" s="208" t="s">
        <v>219</v>
      </c>
    </row>
    <row r="33" spans="1:18" ht="9.75" customHeight="1" x14ac:dyDescent="0.25">
      <c r="A33" s="138">
        <v>5</v>
      </c>
      <c r="B33" s="137">
        <v>0.39583333333333298</v>
      </c>
      <c r="C33" s="137">
        <v>0.39930555555555558</v>
      </c>
      <c r="D33" s="140" t="s">
        <v>229</v>
      </c>
      <c r="E33" s="165"/>
      <c r="F33" s="144" t="s">
        <v>232</v>
      </c>
      <c r="G33" s="159"/>
      <c r="H33" s="146" t="s">
        <v>237</v>
      </c>
      <c r="J33" s="137">
        <v>0.39583333333333298</v>
      </c>
      <c r="K33" s="137">
        <v>0.39930555555555558</v>
      </c>
      <c r="L33" s="200" t="s">
        <v>241</v>
      </c>
      <c r="M33" s="201" t="s">
        <v>320</v>
      </c>
      <c r="N33" s="198" t="s">
        <v>195</v>
      </c>
      <c r="O33" s="198" t="s">
        <v>195</v>
      </c>
      <c r="P33" s="204" t="s">
        <v>181</v>
      </c>
      <c r="Q33" s="198" t="s">
        <v>195</v>
      </c>
      <c r="R33" s="208" t="s">
        <v>219</v>
      </c>
    </row>
    <row r="34" spans="1:18" ht="9.75" customHeight="1" x14ac:dyDescent="0.25">
      <c r="A34" s="138">
        <v>5</v>
      </c>
      <c r="B34" s="137">
        <v>0.39930555555555558</v>
      </c>
      <c r="C34" s="137">
        <v>0.40277777777777801</v>
      </c>
      <c r="D34" s="140" t="s">
        <v>229</v>
      </c>
      <c r="E34" s="166"/>
      <c r="F34" s="144" t="s">
        <v>232</v>
      </c>
      <c r="G34" s="159"/>
      <c r="H34" s="146" t="s">
        <v>237</v>
      </c>
      <c r="J34" s="137">
        <v>0.39930555555555558</v>
      </c>
      <c r="K34" s="137">
        <v>0.40277777777777801</v>
      </c>
      <c r="L34" s="200" t="s">
        <v>241</v>
      </c>
      <c r="M34" s="201" t="s">
        <v>320</v>
      </c>
      <c r="N34" s="198" t="s">
        <v>195</v>
      </c>
      <c r="O34" s="198" t="s">
        <v>195</v>
      </c>
      <c r="P34" s="204" t="s">
        <v>181</v>
      </c>
      <c r="Q34" s="198" t="s">
        <v>195</v>
      </c>
      <c r="R34" s="208" t="s">
        <v>219</v>
      </c>
    </row>
    <row r="35" spans="1:18" ht="9.75" customHeight="1" x14ac:dyDescent="0.25">
      <c r="A35" s="138">
        <v>5</v>
      </c>
      <c r="B35" s="137">
        <v>0.40277777777777801</v>
      </c>
      <c r="C35" s="137">
        <v>0.40625</v>
      </c>
      <c r="D35" s="140" t="s">
        <v>229</v>
      </c>
      <c r="E35" s="166"/>
      <c r="F35" s="144" t="s">
        <v>232</v>
      </c>
      <c r="G35" s="159"/>
      <c r="H35" s="146" t="s">
        <v>237</v>
      </c>
      <c r="J35" s="137">
        <v>0.40277777777777801</v>
      </c>
      <c r="K35" s="137">
        <v>0.40625</v>
      </c>
      <c r="L35" s="200" t="s">
        <v>241</v>
      </c>
      <c r="M35" s="201" t="s">
        <v>320</v>
      </c>
      <c r="N35" s="198" t="s">
        <v>195</v>
      </c>
      <c r="O35" s="198" t="s">
        <v>195</v>
      </c>
      <c r="P35" s="204" t="s">
        <v>181</v>
      </c>
      <c r="Q35" s="198" t="s">
        <v>195</v>
      </c>
      <c r="R35" s="208" t="s">
        <v>219</v>
      </c>
    </row>
    <row r="36" spans="1:18" ht="9.75" customHeight="1" x14ac:dyDescent="0.25">
      <c r="A36" s="138">
        <v>5</v>
      </c>
      <c r="B36" s="137">
        <v>0.40625</v>
      </c>
      <c r="C36" s="137">
        <v>0.40972222222222199</v>
      </c>
      <c r="D36" s="140" t="s">
        <v>229</v>
      </c>
      <c r="E36" s="165"/>
      <c r="F36" s="144" t="s">
        <v>232</v>
      </c>
      <c r="G36" s="159"/>
      <c r="H36" s="146" t="s">
        <v>237</v>
      </c>
      <c r="J36" s="137">
        <v>0.40625</v>
      </c>
      <c r="K36" s="137">
        <v>0.40972222222222199</v>
      </c>
      <c r="L36" s="200" t="s">
        <v>241</v>
      </c>
      <c r="M36" s="201" t="s">
        <v>320</v>
      </c>
      <c r="N36" s="198" t="s">
        <v>195</v>
      </c>
      <c r="O36" s="198" t="s">
        <v>195</v>
      </c>
      <c r="P36" s="204" t="s">
        <v>181</v>
      </c>
      <c r="Q36" s="198" t="s">
        <v>195</v>
      </c>
      <c r="R36" s="208" t="s">
        <v>219</v>
      </c>
    </row>
    <row r="37" spans="1:18" ht="9.75" customHeight="1" x14ac:dyDescent="0.25">
      <c r="A37" s="138">
        <v>5</v>
      </c>
      <c r="B37" s="137">
        <v>0.40972222222222199</v>
      </c>
      <c r="C37" s="137">
        <v>0.41319444444444398</v>
      </c>
      <c r="D37" s="157" t="s">
        <v>233</v>
      </c>
      <c r="E37" s="166"/>
      <c r="F37" s="157" t="s">
        <v>233</v>
      </c>
      <c r="G37" s="159"/>
      <c r="H37" s="157" t="s">
        <v>233</v>
      </c>
      <c r="J37" s="137">
        <v>0.40972222222222199</v>
      </c>
      <c r="K37" s="137">
        <v>0.41319444444444398</v>
      </c>
      <c r="L37" s="197" t="s">
        <v>233</v>
      </c>
      <c r="M37" s="197" t="s">
        <v>233</v>
      </c>
      <c r="N37" s="197" t="s">
        <v>233</v>
      </c>
      <c r="O37" s="198" t="s">
        <v>195</v>
      </c>
      <c r="P37" s="197" t="s">
        <v>233</v>
      </c>
      <c r="Q37" s="197" t="s">
        <v>233</v>
      </c>
      <c r="R37" s="197" t="s">
        <v>233</v>
      </c>
    </row>
    <row r="38" spans="1:18" ht="9.75" customHeight="1" x14ac:dyDescent="0.25">
      <c r="A38" s="138">
        <v>5</v>
      </c>
      <c r="B38" s="137">
        <v>0.41319444444444398</v>
      </c>
      <c r="C38" s="137">
        <v>0.41666666666666602</v>
      </c>
      <c r="D38" s="157" t="s">
        <v>233</v>
      </c>
      <c r="E38" s="166"/>
      <c r="F38" s="157" t="s">
        <v>233</v>
      </c>
      <c r="G38" s="159"/>
      <c r="H38" s="157" t="s">
        <v>233</v>
      </c>
      <c r="J38" s="137">
        <v>0.41319444444444398</v>
      </c>
      <c r="K38" s="137">
        <v>0.41666666666666602</v>
      </c>
      <c r="L38" s="197" t="s">
        <v>233</v>
      </c>
      <c r="M38" s="197" t="s">
        <v>233</v>
      </c>
      <c r="N38" s="197" t="s">
        <v>233</v>
      </c>
      <c r="O38" s="198" t="s">
        <v>195</v>
      </c>
      <c r="P38" s="197" t="s">
        <v>233</v>
      </c>
      <c r="Q38" s="197" t="s">
        <v>233</v>
      </c>
      <c r="R38" s="197" t="s">
        <v>233</v>
      </c>
    </row>
    <row r="39" spans="1:18" ht="9.75" customHeight="1" x14ac:dyDescent="0.25">
      <c r="A39" s="138">
        <v>5</v>
      </c>
      <c r="B39" s="137">
        <v>0.41666666666666602</v>
      </c>
      <c r="C39" s="137">
        <v>0.42013888888888901</v>
      </c>
      <c r="D39" s="146" t="s">
        <v>237</v>
      </c>
      <c r="E39" s="166"/>
      <c r="F39" s="140" t="s">
        <v>229</v>
      </c>
      <c r="G39" s="159"/>
      <c r="H39" s="143" t="s">
        <v>231</v>
      </c>
      <c r="J39" s="137">
        <v>0.41666666666666602</v>
      </c>
      <c r="K39" s="137">
        <v>0.42013888888888901</v>
      </c>
      <c r="L39" s="198" t="s">
        <v>195</v>
      </c>
      <c r="M39" s="206" t="s">
        <v>322</v>
      </c>
      <c r="N39" s="205" t="s">
        <v>187</v>
      </c>
      <c r="O39" s="198" t="s">
        <v>195</v>
      </c>
      <c r="P39" s="204" t="s">
        <v>182</v>
      </c>
      <c r="Q39" s="198" t="s">
        <v>195</v>
      </c>
      <c r="R39" s="198" t="s">
        <v>195</v>
      </c>
    </row>
    <row r="40" spans="1:18" ht="9.75" customHeight="1" x14ac:dyDescent="0.25">
      <c r="A40" s="138">
        <v>5</v>
      </c>
      <c r="B40" s="137">
        <v>0.42013888888888901</v>
      </c>
      <c r="C40" s="137">
        <v>0.42361111111111099</v>
      </c>
      <c r="D40" s="146" t="s">
        <v>237</v>
      </c>
      <c r="E40" s="166"/>
      <c r="F40" s="140" t="s">
        <v>229</v>
      </c>
      <c r="G40" s="159"/>
      <c r="H40" s="143" t="s">
        <v>231</v>
      </c>
      <c r="J40" s="137">
        <v>0.42013888888888901</v>
      </c>
      <c r="K40" s="137">
        <v>0.42361111111111099</v>
      </c>
      <c r="L40" s="198" t="s">
        <v>195</v>
      </c>
      <c r="M40" s="206" t="s">
        <v>322</v>
      </c>
      <c r="N40" s="205" t="s">
        <v>187</v>
      </c>
      <c r="O40" s="198" t="s">
        <v>195</v>
      </c>
      <c r="P40" s="204" t="s">
        <v>182</v>
      </c>
      <c r="Q40" s="198" t="s">
        <v>195</v>
      </c>
      <c r="R40" s="198" t="s">
        <v>195</v>
      </c>
    </row>
    <row r="41" spans="1:18" ht="9.75" customHeight="1" x14ac:dyDescent="0.25">
      <c r="A41" s="138">
        <v>5</v>
      </c>
      <c r="B41" s="137">
        <v>0.42361111111111099</v>
      </c>
      <c r="C41" s="137">
        <v>0.42708333333333331</v>
      </c>
      <c r="D41" s="146" t="s">
        <v>237</v>
      </c>
      <c r="E41" s="166"/>
      <c r="F41" s="140" t="s">
        <v>229</v>
      </c>
      <c r="G41" s="159"/>
      <c r="H41" s="143" t="s">
        <v>231</v>
      </c>
      <c r="J41" s="137">
        <v>0.42361111111111099</v>
      </c>
      <c r="K41" s="137">
        <v>0.42708333333333331</v>
      </c>
      <c r="L41" s="198" t="s">
        <v>195</v>
      </c>
      <c r="M41" s="206" t="s">
        <v>322</v>
      </c>
      <c r="N41" s="205" t="s">
        <v>187</v>
      </c>
      <c r="O41" s="198" t="s">
        <v>195</v>
      </c>
      <c r="P41" s="204" t="s">
        <v>182</v>
      </c>
      <c r="Q41" s="198" t="s">
        <v>195</v>
      </c>
      <c r="R41" s="198" t="s">
        <v>195</v>
      </c>
    </row>
    <row r="42" spans="1:18" ht="9.75" customHeight="1" x14ac:dyDescent="0.25">
      <c r="A42" s="138">
        <v>5</v>
      </c>
      <c r="B42" s="137">
        <v>0.4291666666666667</v>
      </c>
      <c r="C42" s="137">
        <v>0.43055555555555503</v>
      </c>
      <c r="D42" s="146" t="s">
        <v>237</v>
      </c>
      <c r="E42" s="166"/>
      <c r="F42" s="140" t="s">
        <v>229</v>
      </c>
      <c r="G42" s="159"/>
      <c r="H42" s="143" t="s">
        <v>231</v>
      </c>
      <c r="J42" s="137">
        <v>0.4291666666666667</v>
      </c>
      <c r="K42" s="137">
        <v>0.43055555555555503</v>
      </c>
      <c r="L42" s="198" t="s">
        <v>195</v>
      </c>
      <c r="M42" s="206" t="s">
        <v>322</v>
      </c>
      <c r="N42" s="205" t="s">
        <v>187</v>
      </c>
      <c r="O42" s="198" t="s">
        <v>195</v>
      </c>
      <c r="P42" s="204" t="s">
        <v>182</v>
      </c>
      <c r="Q42" s="198" t="s">
        <v>195</v>
      </c>
      <c r="R42" s="198" t="s">
        <v>195</v>
      </c>
    </row>
    <row r="43" spans="1:18" ht="9.75" customHeight="1" x14ac:dyDescent="0.25">
      <c r="A43" s="138">
        <v>5</v>
      </c>
      <c r="B43" s="137">
        <v>0.43055555555555503</v>
      </c>
      <c r="C43" s="137">
        <v>0.43402777777777701</v>
      </c>
      <c r="D43" s="146" t="s">
        <v>237</v>
      </c>
      <c r="E43" s="166"/>
      <c r="F43" s="140" t="s">
        <v>229</v>
      </c>
      <c r="G43" s="159"/>
      <c r="H43" s="143" t="s">
        <v>231</v>
      </c>
      <c r="J43" s="137">
        <v>0.43055555555555503</v>
      </c>
      <c r="K43" s="137">
        <v>0.43402777777777701</v>
      </c>
      <c r="L43" s="198" t="s">
        <v>195</v>
      </c>
      <c r="M43" s="206" t="s">
        <v>322</v>
      </c>
      <c r="N43" s="205" t="s">
        <v>187</v>
      </c>
      <c r="O43" s="198" t="s">
        <v>195</v>
      </c>
      <c r="P43" s="204" t="s">
        <v>182</v>
      </c>
      <c r="Q43" s="198" t="s">
        <v>195</v>
      </c>
      <c r="R43" s="198" t="s">
        <v>195</v>
      </c>
    </row>
    <row r="44" spans="1:18" ht="9.75" customHeight="1" x14ac:dyDescent="0.25">
      <c r="A44" s="138">
        <v>5</v>
      </c>
      <c r="B44" s="137">
        <v>0.43402777777777701</v>
      </c>
      <c r="C44" s="137">
        <v>0.4375</v>
      </c>
      <c r="D44" s="146" t="s">
        <v>237</v>
      </c>
      <c r="E44" s="166"/>
      <c r="F44" s="140" t="s">
        <v>229</v>
      </c>
      <c r="G44" s="159"/>
      <c r="H44" s="143" t="s">
        <v>231</v>
      </c>
      <c r="J44" s="137">
        <v>0.43402777777777701</v>
      </c>
      <c r="K44" s="137">
        <v>0.4375</v>
      </c>
      <c r="L44" s="198" t="s">
        <v>195</v>
      </c>
      <c r="M44" s="206" t="s">
        <v>322</v>
      </c>
      <c r="N44" s="205" t="s">
        <v>187</v>
      </c>
      <c r="O44" s="198" t="s">
        <v>195</v>
      </c>
      <c r="P44" s="204" t="s">
        <v>182</v>
      </c>
      <c r="Q44" s="198" t="s">
        <v>195</v>
      </c>
      <c r="R44" s="198" t="s">
        <v>195</v>
      </c>
    </row>
    <row r="45" spans="1:18" ht="9.75" customHeight="1" x14ac:dyDescent="0.25">
      <c r="A45" s="138">
        <v>5</v>
      </c>
      <c r="B45" s="137">
        <v>0.4375</v>
      </c>
      <c r="C45" s="137">
        <v>0.44097222222222199</v>
      </c>
      <c r="D45" s="146" t="s">
        <v>237</v>
      </c>
      <c r="E45" s="166"/>
      <c r="F45" s="140" t="s">
        <v>229</v>
      </c>
      <c r="G45" s="159"/>
      <c r="H45" s="143" t="s">
        <v>231</v>
      </c>
      <c r="J45" s="137">
        <v>0.4375</v>
      </c>
      <c r="K45" s="137">
        <v>0.44097222222222199</v>
      </c>
      <c r="L45" s="198" t="s">
        <v>195</v>
      </c>
      <c r="M45" s="206" t="s">
        <v>322</v>
      </c>
      <c r="N45" s="205" t="s">
        <v>187</v>
      </c>
      <c r="O45" s="198" t="s">
        <v>195</v>
      </c>
      <c r="P45" s="204" t="s">
        <v>182</v>
      </c>
      <c r="Q45" s="198" t="s">
        <v>195</v>
      </c>
      <c r="R45" s="198" t="s">
        <v>195</v>
      </c>
    </row>
    <row r="46" spans="1:18" ht="9.75" customHeight="1" x14ac:dyDescent="0.25">
      <c r="A46" s="138">
        <v>5</v>
      </c>
      <c r="B46" s="137">
        <v>0.44097222222222199</v>
      </c>
      <c r="C46" s="137">
        <v>0.44444444444444398</v>
      </c>
      <c r="D46" s="146" t="s">
        <v>237</v>
      </c>
      <c r="E46" s="166"/>
      <c r="F46" s="140" t="s">
        <v>229</v>
      </c>
      <c r="G46" s="159"/>
      <c r="H46" s="143" t="s">
        <v>231</v>
      </c>
      <c r="J46" s="137">
        <v>0.44097222222222199</v>
      </c>
      <c r="K46" s="137">
        <v>0.44444444444444398</v>
      </c>
      <c r="L46" s="198" t="s">
        <v>195</v>
      </c>
      <c r="M46" s="206" t="s">
        <v>322</v>
      </c>
      <c r="N46" s="205" t="s">
        <v>187</v>
      </c>
      <c r="O46" s="198" t="s">
        <v>195</v>
      </c>
      <c r="P46" s="204" t="s">
        <v>182</v>
      </c>
      <c r="Q46" s="198" t="s">
        <v>195</v>
      </c>
      <c r="R46" s="198" t="s">
        <v>195</v>
      </c>
    </row>
    <row r="47" spans="1:18" ht="9.75" customHeight="1" x14ac:dyDescent="0.25">
      <c r="A47" s="138">
        <v>5</v>
      </c>
      <c r="B47" s="137">
        <v>0.44444444444444398</v>
      </c>
      <c r="C47" s="137">
        <v>0.44791666666666602</v>
      </c>
      <c r="D47" s="146" t="s">
        <v>237</v>
      </c>
      <c r="E47" s="166"/>
      <c r="F47" s="140" t="s">
        <v>229</v>
      </c>
      <c r="G47" s="159"/>
      <c r="H47" s="143" t="s">
        <v>231</v>
      </c>
      <c r="J47" s="137">
        <v>0.44444444444444398</v>
      </c>
      <c r="K47" s="137">
        <v>0.44791666666666602</v>
      </c>
      <c r="L47" s="198" t="s">
        <v>195</v>
      </c>
      <c r="M47" s="206" t="s">
        <v>322</v>
      </c>
      <c r="N47" s="205" t="s">
        <v>187</v>
      </c>
      <c r="O47" s="198" t="s">
        <v>195</v>
      </c>
      <c r="P47" s="204" t="s">
        <v>182</v>
      </c>
      <c r="Q47" s="198" t="s">
        <v>195</v>
      </c>
      <c r="R47" s="198" t="s">
        <v>195</v>
      </c>
    </row>
    <row r="48" spans="1:18" ht="9.75" customHeight="1" x14ac:dyDescent="0.25">
      <c r="A48" s="138">
        <v>5</v>
      </c>
      <c r="B48" s="137">
        <v>0.44791666666666602</v>
      </c>
      <c r="C48" s="137">
        <v>0.45138888888888801</v>
      </c>
      <c r="D48" s="143" t="s">
        <v>231</v>
      </c>
      <c r="E48" s="166"/>
      <c r="F48" s="146" t="s">
        <v>237</v>
      </c>
      <c r="G48" s="159"/>
      <c r="H48" s="144" t="s">
        <v>228</v>
      </c>
      <c r="J48" s="137">
        <v>0.44791666666666602</v>
      </c>
      <c r="K48" s="137">
        <v>0.45138888888888801</v>
      </c>
      <c r="L48" s="203" t="s">
        <v>212</v>
      </c>
      <c r="M48" s="198" t="s">
        <v>195</v>
      </c>
      <c r="N48" s="205" t="s">
        <v>185</v>
      </c>
      <c r="O48" s="198" t="s">
        <v>195</v>
      </c>
      <c r="P48" s="204" t="s">
        <v>186</v>
      </c>
      <c r="Q48" s="207" t="s">
        <v>212</v>
      </c>
      <c r="R48" s="198" t="s">
        <v>195</v>
      </c>
    </row>
    <row r="49" spans="1:18" ht="9.75" customHeight="1" x14ac:dyDescent="0.25">
      <c r="A49" s="138">
        <v>5</v>
      </c>
      <c r="B49" s="137">
        <v>0.45138888888888801</v>
      </c>
      <c r="C49" s="137">
        <v>0.45486111111111099</v>
      </c>
      <c r="D49" s="143" t="s">
        <v>231</v>
      </c>
      <c r="E49" s="166"/>
      <c r="F49" s="146" t="s">
        <v>237</v>
      </c>
      <c r="G49" s="159"/>
      <c r="H49" s="144" t="s">
        <v>228</v>
      </c>
      <c r="J49" s="137">
        <v>0.45138888888888801</v>
      </c>
      <c r="K49" s="137">
        <v>0.45486111111111099</v>
      </c>
      <c r="L49" s="203" t="s">
        <v>212</v>
      </c>
      <c r="M49" s="198" t="s">
        <v>195</v>
      </c>
      <c r="N49" s="205" t="s">
        <v>185</v>
      </c>
      <c r="O49" s="198" t="s">
        <v>195</v>
      </c>
      <c r="P49" s="204" t="s">
        <v>186</v>
      </c>
      <c r="Q49" s="207" t="s">
        <v>212</v>
      </c>
      <c r="R49" s="198" t="s">
        <v>195</v>
      </c>
    </row>
    <row r="50" spans="1:18" ht="9.75" customHeight="1" x14ac:dyDescent="0.25">
      <c r="A50" s="138">
        <v>5</v>
      </c>
      <c r="B50" s="137">
        <v>0.45486111111111099</v>
      </c>
      <c r="C50" s="137">
        <v>0.45833333333333298</v>
      </c>
      <c r="D50" s="143" t="s">
        <v>231</v>
      </c>
      <c r="E50" s="166"/>
      <c r="F50" s="146" t="s">
        <v>237</v>
      </c>
      <c r="G50" s="159"/>
      <c r="H50" s="144" t="s">
        <v>228</v>
      </c>
      <c r="J50" s="137">
        <v>0.45486111111111099</v>
      </c>
      <c r="K50" s="137">
        <v>0.45833333333333298</v>
      </c>
      <c r="L50" s="203" t="s">
        <v>212</v>
      </c>
      <c r="M50" s="198" t="s">
        <v>195</v>
      </c>
      <c r="N50" s="205" t="s">
        <v>185</v>
      </c>
      <c r="O50" s="198" t="s">
        <v>195</v>
      </c>
      <c r="P50" s="204" t="s">
        <v>186</v>
      </c>
      <c r="Q50" s="207" t="s">
        <v>212</v>
      </c>
      <c r="R50" s="198" t="s">
        <v>195</v>
      </c>
    </row>
    <row r="51" spans="1:18" ht="9.75" customHeight="1" x14ac:dyDescent="0.25">
      <c r="A51" s="138">
        <v>5</v>
      </c>
      <c r="B51" s="137">
        <v>0.45833333333333331</v>
      </c>
      <c r="C51" s="137">
        <v>0.46180555555555558</v>
      </c>
      <c r="D51" s="143" t="s">
        <v>231</v>
      </c>
      <c r="E51" s="166"/>
      <c r="F51" s="146" t="s">
        <v>237</v>
      </c>
      <c r="G51" s="159"/>
      <c r="H51" s="144" t="s">
        <v>228</v>
      </c>
      <c r="J51" s="137">
        <v>0.45833333333333331</v>
      </c>
      <c r="K51" s="137">
        <v>0.46180555555555558</v>
      </c>
      <c r="L51" s="203" t="s">
        <v>212</v>
      </c>
      <c r="M51" s="198" t="s">
        <v>195</v>
      </c>
      <c r="N51" s="205" t="s">
        <v>185</v>
      </c>
      <c r="O51" s="198" t="s">
        <v>195</v>
      </c>
      <c r="P51" s="204" t="s">
        <v>186</v>
      </c>
      <c r="Q51" s="207" t="s">
        <v>212</v>
      </c>
      <c r="R51" s="198" t="s">
        <v>195</v>
      </c>
    </row>
    <row r="52" spans="1:18" ht="9.75" customHeight="1" x14ac:dyDescent="0.25">
      <c r="A52" s="138">
        <v>5</v>
      </c>
      <c r="B52" s="137">
        <v>0.46180555555555558</v>
      </c>
      <c r="C52" s="137">
        <v>0.46527777777777773</v>
      </c>
      <c r="D52" s="143" t="s">
        <v>231</v>
      </c>
      <c r="E52" s="166"/>
      <c r="F52" s="146" t="s">
        <v>237</v>
      </c>
      <c r="G52" s="159"/>
      <c r="H52" s="144" t="s">
        <v>228</v>
      </c>
      <c r="J52" s="137">
        <v>0.46180555555555558</v>
      </c>
      <c r="K52" s="137">
        <v>0.46527777777777773</v>
      </c>
      <c r="L52" s="203" t="s">
        <v>212</v>
      </c>
      <c r="M52" s="198" t="s">
        <v>195</v>
      </c>
      <c r="N52" s="205" t="s">
        <v>185</v>
      </c>
      <c r="O52" s="198" t="s">
        <v>195</v>
      </c>
      <c r="P52" s="204" t="s">
        <v>186</v>
      </c>
      <c r="Q52" s="207" t="s">
        <v>212</v>
      </c>
      <c r="R52" s="198" t="s">
        <v>195</v>
      </c>
    </row>
    <row r="53" spans="1:18" ht="9.75" customHeight="1" x14ac:dyDescent="0.25">
      <c r="A53" s="138">
        <v>5</v>
      </c>
      <c r="B53" s="137">
        <v>0.46527777777777701</v>
      </c>
      <c r="C53" s="137">
        <v>0.468749999999999</v>
      </c>
      <c r="D53" s="143" t="s">
        <v>231</v>
      </c>
      <c r="E53" s="166"/>
      <c r="F53" s="146" t="s">
        <v>237</v>
      </c>
      <c r="G53" s="159"/>
      <c r="H53" s="144" t="s">
        <v>228</v>
      </c>
      <c r="J53" s="137">
        <v>0.46527777777777701</v>
      </c>
      <c r="K53" s="137">
        <v>0.468749999999999</v>
      </c>
      <c r="L53" s="203" t="s">
        <v>212</v>
      </c>
      <c r="M53" s="198" t="s">
        <v>195</v>
      </c>
      <c r="N53" s="205" t="s">
        <v>185</v>
      </c>
      <c r="O53" s="198" t="s">
        <v>195</v>
      </c>
      <c r="P53" s="204" t="s">
        <v>186</v>
      </c>
      <c r="Q53" s="207" t="s">
        <v>212</v>
      </c>
      <c r="R53" s="198" t="s">
        <v>195</v>
      </c>
    </row>
    <row r="54" spans="1:18" ht="9.75" customHeight="1" x14ac:dyDescent="0.25">
      <c r="A54" s="138">
        <v>5</v>
      </c>
      <c r="B54" s="137">
        <v>0.468749999999999</v>
      </c>
      <c r="C54" s="137">
        <v>0.47222222222222199</v>
      </c>
      <c r="D54" s="143" t="s">
        <v>231</v>
      </c>
      <c r="E54" s="166"/>
      <c r="F54" s="146" t="s">
        <v>237</v>
      </c>
      <c r="G54" s="159"/>
      <c r="H54" s="144" t="s">
        <v>228</v>
      </c>
      <c r="J54" s="137">
        <v>0.468749999999999</v>
      </c>
      <c r="K54" s="137">
        <v>0.47222222222222199</v>
      </c>
      <c r="L54" s="203" t="s">
        <v>212</v>
      </c>
      <c r="M54" s="198" t="s">
        <v>195</v>
      </c>
      <c r="N54" s="205" t="s">
        <v>185</v>
      </c>
      <c r="O54" s="198" t="s">
        <v>195</v>
      </c>
      <c r="P54" s="204" t="s">
        <v>186</v>
      </c>
      <c r="Q54" s="207" t="s">
        <v>212</v>
      </c>
      <c r="R54" s="198" t="s">
        <v>195</v>
      </c>
    </row>
    <row r="55" spans="1:18" ht="9.75" customHeight="1" x14ac:dyDescent="0.25">
      <c r="A55" s="138">
        <v>5</v>
      </c>
      <c r="B55" s="137">
        <v>0.47222222222222199</v>
      </c>
      <c r="C55" s="137">
        <v>0.47569444444444398</v>
      </c>
      <c r="D55" s="143" t="s">
        <v>231</v>
      </c>
      <c r="E55" s="166"/>
      <c r="F55" s="146" t="s">
        <v>237</v>
      </c>
      <c r="G55" s="159"/>
      <c r="H55" s="144" t="s">
        <v>228</v>
      </c>
      <c r="J55" s="137">
        <v>0.47222222222222199</v>
      </c>
      <c r="K55" s="137">
        <v>0.47569444444444398</v>
      </c>
      <c r="L55" s="203" t="s">
        <v>212</v>
      </c>
      <c r="M55" s="198" t="s">
        <v>195</v>
      </c>
      <c r="N55" s="205" t="s">
        <v>185</v>
      </c>
      <c r="O55" s="198" t="s">
        <v>195</v>
      </c>
      <c r="P55" s="204" t="s">
        <v>186</v>
      </c>
      <c r="Q55" s="207" t="s">
        <v>212</v>
      </c>
      <c r="R55" s="198" t="s">
        <v>195</v>
      </c>
    </row>
    <row r="56" spans="1:18" ht="9.75" customHeight="1" x14ac:dyDescent="0.25">
      <c r="A56" s="138">
        <v>5</v>
      </c>
      <c r="B56" s="137">
        <v>0.47569444444444398</v>
      </c>
      <c r="C56" s="137">
        <v>0.47916666666666669</v>
      </c>
      <c r="D56" s="143" t="s">
        <v>231</v>
      </c>
      <c r="E56" s="166"/>
      <c r="F56" s="146" t="s">
        <v>237</v>
      </c>
      <c r="G56" s="159"/>
      <c r="H56" s="144" t="s">
        <v>228</v>
      </c>
      <c r="J56" s="137">
        <v>0.47569444444444398</v>
      </c>
      <c r="K56" s="137">
        <v>0.47916666666666669</v>
      </c>
      <c r="L56" s="203" t="s">
        <v>212</v>
      </c>
      <c r="M56" s="198" t="s">
        <v>195</v>
      </c>
      <c r="N56" s="205" t="s">
        <v>185</v>
      </c>
      <c r="O56" s="198" t="s">
        <v>195</v>
      </c>
      <c r="P56" s="204" t="s">
        <v>186</v>
      </c>
      <c r="Q56" s="207" t="s">
        <v>212</v>
      </c>
      <c r="R56" s="198" t="s">
        <v>195</v>
      </c>
    </row>
    <row r="57" spans="1:18" ht="9.75" customHeight="1" x14ac:dyDescent="0.25">
      <c r="A57" s="138">
        <v>5</v>
      </c>
      <c r="B57" s="137">
        <v>0.47916666666666669</v>
      </c>
      <c r="C57" s="137">
        <v>0.48263888888888801</v>
      </c>
      <c r="D57" s="157" t="s">
        <v>227</v>
      </c>
      <c r="E57" s="166"/>
      <c r="F57" s="157" t="s">
        <v>227</v>
      </c>
      <c r="G57" s="159"/>
      <c r="H57" s="157" t="s">
        <v>227</v>
      </c>
      <c r="J57" s="137">
        <v>0.47916666666666669</v>
      </c>
      <c r="K57" s="137">
        <v>0.48263888888888801</v>
      </c>
      <c r="L57" s="198" t="s">
        <v>195</v>
      </c>
      <c r="M57" s="198" t="s">
        <v>195</v>
      </c>
      <c r="N57" s="198" t="s">
        <v>195</v>
      </c>
      <c r="O57" s="198" t="s">
        <v>195</v>
      </c>
      <c r="P57" s="157" t="s">
        <v>227</v>
      </c>
      <c r="Q57" s="157" t="s">
        <v>227</v>
      </c>
      <c r="R57" s="157" t="s">
        <v>227</v>
      </c>
    </row>
    <row r="58" spans="1:18" ht="9.75" customHeight="1" x14ac:dyDescent="0.25">
      <c r="A58" s="138">
        <v>5</v>
      </c>
      <c r="B58" s="137">
        <v>0.48263888888888801</v>
      </c>
      <c r="C58" s="137">
        <v>0.48611111111110999</v>
      </c>
      <c r="D58" s="167" t="s">
        <v>222</v>
      </c>
      <c r="E58" s="166"/>
      <c r="F58" s="167" t="s">
        <v>222</v>
      </c>
      <c r="G58" s="159"/>
      <c r="H58" s="167" t="s">
        <v>222</v>
      </c>
      <c r="J58" s="137">
        <v>0.48263888888888801</v>
      </c>
      <c r="K58" s="137">
        <v>0.48611111111110999</v>
      </c>
      <c r="L58" s="198" t="s">
        <v>195</v>
      </c>
      <c r="M58" s="198" t="s">
        <v>195</v>
      </c>
      <c r="N58" s="198" t="s">
        <v>195</v>
      </c>
      <c r="O58" s="167" t="s">
        <v>222</v>
      </c>
      <c r="P58" s="167" t="s">
        <v>222</v>
      </c>
      <c r="Q58" s="167" t="s">
        <v>222</v>
      </c>
      <c r="R58" s="167" t="s">
        <v>222</v>
      </c>
    </row>
    <row r="59" spans="1:18" ht="9.75" customHeight="1" x14ac:dyDescent="0.25">
      <c r="A59" s="138">
        <v>5</v>
      </c>
      <c r="B59" s="137">
        <v>0.48611111111110999</v>
      </c>
      <c r="C59" s="137">
        <v>0.48958333333333298</v>
      </c>
      <c r="D59" s="167" t="s">
        <v>222</v>
      </c>
      <c r="E59" s="166"/>
      <c r="F59" s="167" t="s">
        <v>222</v>
      </c>
      <c r="G59" s="159"/>
      <c r="H59" s="167" t="s">
        <v>222</v>
      </c>
      <c r="J59" s="137">
        <v>0.48611111111110999</v>
      </c>
      <c r="K59" s="137">
        <v>0.48958333333333298</v>
      </c>
      <c r="L59" s="198" t="s">
        <v>195</v>
      </c>
      <c r="M59" s="198" t="s">
        <v>195</v>
      </c>
      <c r="N59" s="198" t="s">
        <v>195</v>
      </c>
      <c r="O59" s="167" t="s">
        <v>222</v>
      </c>
      <c r="P59" s="167" t="s">
        <v>222</v>
      </c>
      <c r="Q59" s="167" t="s">
        <v>222</v>
      </c>
      <c r="R59" s="167" t="s">
        <v>222</v>
      </c>
    </row>
    <row r="60" spans="1:18" ht="9.75" customHeight="1" x14ac:dyDescent="0.25">
      <c r="A60" s="138">
        <v>5</v>
      </c>
      <c r="B60" s="137">
        <v>0.48958333333333298</v>
      </c>
      <c r="C60" s="137">
        <v>0.49305555555555503</v>
      </c>
      <c r="D60" s="167" t="s">
        <v>222</v>
      </c>
      <c r="E60" s="166"/>
      <c r="F60" s="167" t="s">
        <v>222</v>
      </c>
      <c r="G60" s="159"/>
      <c r="H60" s="167" t="s">
        <v>222</v>
      </c>
      <c r="J60" s="137">
        <v>0.48958333333333298</v>
      </c>
      <c r="K60" s="137">
        <v>0.49305555555555503</v>
      </c>
      <c r="L60" s="198" t="s">
        <v>195</v>
      </c>
      <c r="M60" s="198" t="s">
        <v>195</v>
      </c>
      <c r="N60" s="198" t="s">
        <v>195</v>
      </c>
      <c r="O60" s="167" t="s">
        <v>222</v>
      </c>
      <c r="P60" s="167" t="s">
        <v>222</v>
      </c>
      <c r="Q60" s="167" t="s">
        <v>222</v>
      </c>
      <c r="R60" s="167" t="s">
        <v>222</v>
      </c>
    </row>
    <row r="61" spans="1:18" ht="9.75" customHeight="1" x14ac:dyDescent="0.25">
      <c r="A61" s="138">
        <v>5</v>
      </c>
      <c r="B61" s="137">
        <v>0.49305555555555503</v>
      </c>
      <c r="C61" s="137">
        <v>0.49652777777777701</v>
      </c>
      <c r="D61" s="167" t="s">
        <v>222</v>
      </c>
      <c r="E61" s="165"/>
      <c r="F61" s="167" t="s">
        <v>222</v>
      </c>
      <c r="G61" s="159"/>
      <c r="H61" s="167" t="s">
        <v>222</v>
      </c>
      <c r="J61" s="137">
        <v>0.49305555555555503</v>
      </c>
      <c r="K61" s="137">
        <v>0.49652777777777701</v>
      </c>
      <c r="L61" s="198" t="s">
        <v>195</v>
      </c>
      <c r="M61" s="198" t="s">
        <v>195</v>
      </c>
      <c r="N61" s="198" t="s">
        <v>195</v>
      </c>
      <c r="O61" s="167" t="s">
        <v>222</v>
      </c>
      <c r="P61" s="167" t="s">
        <v>222</v>
      </c>
      <c r="Q61" s="167" t="s">
        <v>222</v>
      </c>
      <c r="R61" s="167" t="s">
        <v>222</v>
      </c>
    </row>
    <row r="62" spans="1:18" ht="9.75" customHeight="1" x14ac:dyDescent="0.25">
      <c r="A62" s="138">
        <v>5</v>
      </c>
      <c r="B62" s="137">
        <v>0.49652777777777701</v>
      </c>
      <c r="C62" s="137">
        <v>0.499999999999999</v>
      </c>
      <c r="D62" s="167" t="s">
        <v>222</v>
      </c>
      <c r="E62" s="165"/>
      <c r="F62" s="167" t="s">
        <v>222</v>
      </c>
      <c r="G62" s="159"/>
      <c r="H62" s="167" t="s">
        <v>222</v>
      </c>
      <c r="J62" s="137">
        <v>0.49652777777777701</v>
      </c>
      <c r="K62" s="137">
        <v>0.499999999999999</v>
      </c>
      <c r="L62" s="198" t="s">
        <v>195</v>
      </c>
      <c r="M62" s="198" t="s">
        <v>195</v>
      </c>
      <c r="N62" s="198" t="s">
        <v>195</v>
      </c>
      <c r="O62" s="167" t="s">
        <v>222</v>
      </c>
      <c r="P62" s="167" t="s">
        <v>222</v>
      </c>
      <c r="Q62" s="167" t="s">
        <v>222</v>
      </c>
      <c r="R62" s="167" t="s">
        <v>222</v>
      </c>
    </row>
    <row r="63" spans="1:18" ht="9.75" customHeight="1" x14ac:dyDescent="0.25">
      <c r="A63" s="138">
        <v>5</v>
      </c>
      <c r="B63" s="137">
        <v>0.499999999999999</v>
      </c>
      <c r="C63" s="137">
        <v>0.50347222222222099</v>
      </c>
      <c r="D63" s="167" t="s">
        <v>222</v>
      </c>
      <c r="E63" s="165"/>
      <c r="F63" s="167" t="s">
        <v>222</v>
      </c>
      <c r="G63" s="159"/>
      <c r="H63" s="167" t="s">
        <v>222</v>
      </c>
      <c r="J63" s="137">
        <v>0.499999999999999</v>
      </c>
      <c r="K63" s="137">
        <v>0.50347222222222099</v>
      </c>
      <c r="L63" s="198" t="s">
        <v>195</v>
      </c>
      <c r="M63" s="198" t="s">
        <v>195</v>
      </c>
      <c r="N63" s="198" t="s">
        <v>195</v>
      </c>
      <c r="O63" s="167" t="s">
        <v>222</v>
      </c>
      <c r="P63" s="167" t="s">
        <v>222</v>
      </c>
      <c r="Q63" s="167" t="s">
        <v>222</v>
      </c>
      <c r="R63" s="167" t="s">
        <v>222</v>
      </c>
    </row>
    <row r="64" spans="1:18" ht="9.75" customHeight="1" x14ac:dyDescent="0.25">
      <c r="A64" s="138">
        <v>5</v>
      </c>
      <c r="B64" s="137">
        <v>0.50347222222222099</v>
      </c>
      <c r="C64" s="137">
        <v>0.50694444444444398</v>
      </c>
      <c r="D64" s="167" t="s">
        <v>222</v>
      </c>
      <c r="E64" s="165"/>
      <c r="F64" s="167" t="s">
        <v>222</v>
      </c>
      <c r="G64" s="159"/>
      <c r="H64" s="167" t="s">
        <v>222</v>
      </c>
      <c r="J64" s="137">
        <v>0.50347222222222099</v>
      </c>
      <c r="K64" s="137">
        <v>0.50694444444444398</v>
      </c>
      <c r="L64" s="198" t="s">
        <v>195</v>
      </c>
      <c r="M64" s="198" t="s">
        <v>195</v>
      </c>
      <c r="N64" s="198" t="s">
        <v>195</v>
      </c>
      <c r="O64" s="167" t="s">
        <v>222</v>
      </c>
      <c r="P64" s="167" t="s">
        <v>222</v>
      </c>
      <c r="Q64" s="167" t="s">
        <v>222</v>
      </c>
      <c r="R64" s="167" t="s">
        <v>222</v>
      </c>
    </row>
    <row r="65" spans="1:18" ht="9.75" customHeight="1" x14ac:dyDescent="0.25">
      <c r="A65" s="138">
        <v>5</v>
      </c>
      <c r="B65" s="137">
        <v>0.50694444444444398</v>
      </c>
      <c r="C65" s="137">
        <v>0.51041666666666596</v>
      </c>
      <c r="D65" s="167" t="s">
        <v>222</v>
      </c>
      <c r="E65" s="158"/>
      <c r="F65" s="167" t="s">
        <v>222</v>
      </c>
      <c r="G65" s="159"/>
      <c r="H65" s="167" t="s">
        <v>222</v>
      </c>
      <c r="J65" s="137">
        <v>0.50694444444444398</v>
      </c>
      <c r="K65" s="137">
        <v>0.51041666666666596</v>
      </c>
      <c r="L65" s="198" t="s">
        <v>195</v>
      </c>
      <c r="M65" s="198" t="s">
        <v>195</v>
      </c>
      <c r="N65" s="198" t="s">
        <v>195</v>
      </c>
      <c r="O65" s="167" t="s">
        <v>222</v>
      </c>
      <c r="P65" s="167" t="s">
        <v>222</v>
      </c>
      <c r="Q65" s="167" t="s">
        <v>222</v>
      </c>
      <c r="R65" s="167" t="s">
        <v>222</v>
      </c>
    </row>
    <row r="66" spans="1:18" ht="9.75" customHeight="1" x14ac:dyDescent="0.25">
      <c r="A66" s="138">
        <v>5</v>
      </c>
      <c r="B66" s="137">
        <v>0.51041666666666596</v>
      </c>
      <c r="C66" s="137">
        <v>0.51388888888888795</v>
      </c>
      <c r="D66" s="140" t="s">
        <v>288</v>
      </c>
      <c r="E66" s="158"/>
      <c r="F66" s="140" t="s">
        <v>288</v>
      </c>
      <c r="G66" s="159"/>
      <c r="H66" s="140" t="s">
        <v>288</v>
      </c>
      <c r="J66" s="137">
        <v>0.51041666666666596</v>
      </c>
      <c r="K66" s="137">
        <v>0.51388888888888795</v>
      </c>
      <c r="L66" s="198" t="s">
        <v>195</v>
      </c>
      <c r="M66" s="140" t="s">
        <v>288</v>
      </c>
      <c r="N66" s="140" t="s">
        <v>288</v>
      </c>
      <c r="O66" s="198" t="s">
        <v>195</v>
      </c>
      <c r="P66" s="198" t="s">
        <v>195</v>
      </c>
      <c r="Q66" s="140" t="s">
        <v>288</v>
      </c>
      <c r="R66" s="198" t="s">
        <v>195</v>
      </c>
    </row>
    <row r="67" spans="1:18" ht="9.75" customHeight="1" x14ac:dyDescent="0.25">
      <c r="A67" s="138">
        <v>5</v>
      </c>
      <c r="B67" s="137">
        <v>0.51388888888888795</v>
      </c>
      <c r="C67" s="137">
        <v>0.51736111111111005</v>
      </c>
      <c r="D67" s="140" t="s">
        <v>288</v>
      </c>
      <c r="E67" s="158"/>
      <c r="F67" s="140" t="s">
        <v>288</v>
      </c>
      <c r="G67" s="159"/>
      <c r="H67" s="140" t="s">
        <v>288</v>
      </c>
      <c r="J67" s="137">
        <v>0.51388888888888795</v>
      </c>
      <c r="K67" s="137">
        <v>0.51736111111111005</v>
      </c>
      <c r="L67" s="198" t="s">
        <v>195</v>
      </c>
      <c r="M67" s="140" t="s">
        <v>288</v>
      </c>
      <c r="N67" s="140" t="s">
        <v>288</v>
      </c>
      <c r="O67" s="198" t="s">
        <v>195</v>
      </c>
      <c r="P67" s="198" t="s">
        <v>195</v>
      </c>
      <c r="Q67" s="140" t="s">
        <v>288</v>
      </c>
      <c r="R67" s="198" t="s">
        <v>195</v>
      </c>
    </row>
    <row r="68" spans="1:18" ht="9.75" customHeight="1" x14ac:dyDescent="0.25">
      <c r="A68" s="138">
        <v>5</v>
      </c>
      <c r="B68" s="137">
        <v>0.51736111111111005</v>
      </c>
      <c r="C68" s="137">
        <v>0.52083333333333304</v>
      </c>
      <c r="D68" s="140" t="s">
        <v>288</v>
      </c>
      <c r="E68" s="158"/>
      <c r="F68" s="140" t="s">
        <v>288</v>
      </c>
      <c r="G68" s="159"/>
      <c r="H68" s="140" t="s">
        <v>288</v>
      </c>
      <c r="J68" s="137">
        <v>0.51736111111111005</v>
      </c>
      <c r="K68" s="137">
        <v>0.52083333333333304</v>
      </c>
      <c r="L68" s="198" t="s">
        <v>195</v>
      </c>
      <c r="M68" s="140" t="s">
        <v>288</v>
      </c>
      <c r="N68" s="140" t="s">
        <v>288</v>
      </c>
      <c r="O68" s="198" t="s">
        <v>195</v>
      </c>
      <c r="P68" s="198" t="s">
        <v>195</v>
      </c>
      <c r="Q68" s="140" t="s">
        <v>288</v>
      </c>
      <c r="R68" s="198" t="s">
        <v>195</v>
      </c>
    </row>
    <row r="69" spans="1:18" ht="9.75" customHeight="1" x14ac:dyDescent="0.25">
      <c r="A69" s="138">
        <v>5</v>
      </c>
      <c r="B69" s="137">
        <v>0.52083333333333304</v>
      </c>
      <c r="C69" s="137">
        <v>0.52430555555555503</v>
      </c>
      <c r="D69" s="140" t="s">
        <v>288</v>
      </c>
      <c r="E69" s="158"/>
      <c r="F69" s="140" t="s">
        <v>288</v>
      </c>
      <c r="G69" s="159"/>
      <c r="H69" s="140" t="s">
        <v>288</v>
      </c>
      <c r="J69" s="137">
        <v>0.52083333333333304</v>
      </c>
      <c r="K69" s="137">
        <v>0.52430555555555503</v>
      </c>
      <c r="L69" s="198" t="s">
        <v>195</v>
      </c>
      <c r="M69" s="140" t="s">
        <v>288</v>
      </c>
      <c r="N69" s="140" t="s">
        <v>288</v>
      </c>
      <c r="O69" s="198" t="s">
        <v>195</v>
      </c>
      <c r="P69" s="198" t="s">
        <v>195</v>
      </c>
      <c r="Q69" s="140" t="s">
        <v>288</v>
      </c>
      <c r="R69" s="198" t="s">
        <v>195</v>
      </c>
    </row>
    <row r="70" spans="1:18" ht="9.75" customHeight="1" x14ac:dyDescent="0.25">
      <c r="A70" s="138">
        <v>5</v>
      </c>
      <c r="B70" s="137">
        <v>0.52430555555555503</v>
      </c>
      <c r="C70" s="137">
        <v>0.52777777777777701</v>
      </c>
      <c r="D70" s="140" t="s">
        <v>288</v>
      </c>
      <c r="E70" s="158"/>
      <c r="F70" s="140" t="s">
        <v>288</v>
      </c>
      <c r="G70" s="159"/>
      <c r="H70" s="140" t="s">
        <v>288</v>
      </c>
      <c r="J70" s="137">
        <v>0.52430555555555503</v>
      </c>
      <c r="K70" s="137">
        <v>0.52777777777777701</v>
      </c>
      <c r="L70" s="198" t="s">
        <v>195</v>
      </c>
      <c r="M70" s="140" t="s">
        <v>288</v>
      </c>
      <c r="N70" s="140" t="s">
        <v>288</v>
      </c>
      <c r="O70" s="198" t="s">
        <v>195</v>
      </c>
      <c r="P70" s="198" t="s">
        <v>195</v>
      </c>
      <c r="Q70" s="140" t="s">
        <v>288</v>
      </c>
      <c r="R70" s="198" t="s">
        <v>195</v>
      </c>
    </row>
    <row r="71" spans="1:18" ht="9.75" customHeight="1" x14ac:dyDescent="0.25">
      <c r="A71" s="138">
        <v>5</v>
      </c>
      <c r="B71" s="137">
        <v>0.52777777777777701</v>
      </c>
      <c r="C71" s="137">
        <v>0.531249999999999</v>
      </c>
      <c r="D71" s="140" t="s">
        <v>288</v>
      </c>
      <c r="E71" s="158"/>
      <c r="F71" s="140" t="s">
        <v>288</v>
      </c>
      <c r="G71" s="159"/>
      <c r="H71" s="140" t="s">
        <v>288</v>
      </c>
      <c r="J71" s="137">
        <v>0.52777777777777701</v>
      </c>
      <c r="K71" s="137">
        <v>0.531249999999999</v>
      </c>
      <c r="L71" s="198" t="s">
        <v>195</v>
      </c>
      <c r="M71" s="140" t="s">
        <v>288</v>
      </c>
      <c r="N71" s="140" t="s">
        <v>288</v>
      </c>
      <c r="O71" s="198" t="s">
        <v>195</v>
      </c>
      <c r="P71" s="198" t="s">
        <v>195</v>
      </c>
      <c r="Q71" s="140" t="s">
        <v>288</v>
      </c>
      <c r="R71" s="198" t="s">
        <v>195</v>
      </c>
    </row>
    <row r="72" spans="1:18" ht="9.75" customHeight="1" x14ac:dyDescent="0.25">
      <c r="A72" s="138">
        <v>5</v>
      </c>
      <c r="B72" s="137">
        <v>0.531249999999999</v>
      </c>
      <c r="C72" s="137">
        <v>0.53472222222222099</v>
      </c>
      <c r="D72" s="168" t="s">
        <v>226</v>
      </c>
      <c r="E72" s="158"/>
      <c r="F72" s="168" t="s">
        <v>226</v>
      </c>
      <c r="G72" s="159"/>
      <c r="H72" s="168" t="s">
        <v>226</v>
      </c>
      <c r="J72" s="137">
        <v>0.531249999999999</v>
      </c>
      <c r="K72" s="137">
        <v>0.53472222222222099</v>
      </c>
      <c r="L72" s="168" t="s">
        <v>226</v>
      </c>
      <c r="M72" s="168" t="s">
        <v>226</v>
      </c>
      <c r="N72" s="168" t="s">
        <v>226</v>
      </c>
      <c r="O72" s="168" t="s">
        <v>226</v>
      </c>
      <c r="P72" s="168" t="s">
        <v>226</v>
      </c>
      <c r="Q72" s="168" t="s">
        <v>226</v>
      </c>
      <c r="R72" s="168" t="s">
        <v>226</v>
      </c>
    </row>
    <row r="73" spans="1:18" ht="9.75" customHeight="1" x14ac:dyDescent="0.25">
      <c r="A73" s="138">
        <v>5</v>
      </c>
      <c r="B73" s="137">
        <v>0.53472222222222099</v>
      </c>
      <c r="C73" s="137">
        <v>0.53819444444444398</v>
      </c>
      <c r="D73" s="168" t="s">
        <v>226</v>
      </c>
      <c r="E73" s="158"/>
      <c r="F73" s="168" t="s">
        <v>226</v>
      </c>
      <c r="G73" s="159"/>
      <c r="H73" s="168" t="s">
        <v>226</v>
      </c>
      <c r="J73" s="137">
        <v>0.53472222222222099</v>
      </c>
      <c r="K73" s="137">
        <v>0.53819444444444398</v>
      </c>
      <c r="L73" s="168" t="s">
        <v>226</v>
      </c>
      <c r="M73" s="168" t="s">
        <v>226</v>
      </c>
      <c r="N73" s="168" t="s">
        <v>226</v>
      </c>
      <c r="O73" s="168" t="s">
        <v>226</v>
      </c>
      <c r="P73" s="168" t="s">
        <v>226</v>
      </c>
      <c r="Q73" s="168" t="s">
        <v>226</v>
      </c>
      <c r="R73" s="168" t="s">
        <v>226</v>
      </c>
    </row>
    <row r="74" spans="1:18" ht="9.75" customHeight="1" x14ac:dyDescent="0.25">
      <c r="A74" s="138">
        <v>5</v>
      </c>
      <c r="B74" s="137">
        <v>0.53819444444444398</v>
      </c>
      <c r="C74" s="137">
        <v>0.54166666666666596</v>
      </c>
      <c r="D74" s="157" t="s">
        <v>225</v>
      </c>
      <c r="E74" s="158"/>
      <c r="F74" s="157" t="s">
        <v>225</v>
      </c>
      <c r="G74" s="159"/>
      <c r="H74" s="157" t="s">
        <v>225</v>
      </c>
      <c r="J74" s="137">
        <v>0.53819444444444398</v>
      </c>
      <c r="K74" s="137">
        <v>0.54166666666666596</v>
      </c>
      <c r="L74" s="157" t="s">
        <v>225</v>
      </c>
      <c r="M74" s="157" t="s">
        <v>225</v>
      </c>
      <c r="N74" s="157" t="s">
        <v>225</v>
      </c>
      <c r="O74" s="157" t="s">
        <v>225</v>
      </c>
      <c r="P74" s="157" t="s">
        <v>225</v>
      </c>
      <c r="Q74" s="157" t="s">
        <v>225</v>
      </c>
      <c r="R74" s="157" t="s">
        <v>225</v>
      </c>
    </row>
    <row r="75" spans="1:18" ht="9.75" customHeight="1" x14ac:dyDescent="0.25">
      <c r="A75" s="138">
        <v>5</v>
      </c>
      <c r="B75" s="137">
        <v>4.1666666666666664E-2</v>
      </c>
      <c r="C75" s="137">
        <v>4.5138888888888888E-2</v>
      </c>
      <c r="D75" s="157" t="s">
        <v>225</v>
      </c>
      <c r="E75" s="158"/>
      <c r="F75" s="157" t="s">
        <v>225</v>
      </c>
      <c r="G75" s="159"/>
      <c r="H75" s="157" t="s">
        <v>225</v>
      </c>
      <c r="J75" s="137">
        <v>4.1666666666666664E-2</v>
      </c>
      <c r="K75" s="137">
        <v>4.5138888888888888E-2</v>
      </c>
      <c r="L75" s="157" t="s">
        <v>225</v>
      </c>
      <c r="M75" s="157" t="s">
        <v>225</v>
      </c>
      <c r="N75" s="157" t="s">
        <v>225</v>
      </c>
      <c r="O75" s="157" t="s">
        <v>225</v>
      </c>
      <c r="P75" s="157" t="s">
        <v>225</v>
      </c>
      <c r="Q75" s="157" t="s">
        <v>225</v>
      </c>
      <c r="R75" s="157" t="s">
        <v>225</v>
      </c>
    </row>
    <row r="76" spans="1:18" ht="9.75" customHeight="1" x14ac:dyDescent="0.25">
      <c r="A76" s="138">
        <v>5</v>
      </c>
      <c r="B76" s="137">
        <v>4.5138888888888888E-2</v>
      </c>
      <c r="C76" s="137">
        <v>4.8611111111111112E-2</v>
      </c>
      <c r="D76" s="157" t="s">
        <v>225</v>
      </c>
      <c r="E76" s="158"/>
      <c r="F76" s="157" t="s">
        <v>225</v>
      </c>
      <c r="G76" s="158"/>
      <c r="H76" s="157" t="s">
        <v>225</v>
      </c>
      <c r="J76" s="89">
        <v>4.5138888888888888E-2</v>
      </c>
      <c r="K76" s="89">
        <v>4.8611111111111112E-2</v>
      </c>
      <c r="L76" s="174" t="s">
        <v>225</v>
      </c>
      <c r="M76" s="174" t="s">
        <v>225</v>
      </c>
      <c r="N76" s="174" t="s">
        <v>225</v>
      </c>
      <c r="O76" s="174" t="s">
        <v>225</v>
      </c>
      <c r="P76" s="174" t="s">
        <v>225</v>
      </c>
      <c r="Q76" s="174" t="s">
        <v>225</v>
      </c>
      <c r="R76" s="174" t="s">
        <v>225</v>
      </c>
    </row>
    <row r="77" spans="1:18" ht="9.75" customHeight="1" x14ac:dyDescent="0.25">
      <c r="A77" s="138">
        <v>5</v>
      </c>
      <c r="B77" s="137">
        <v>4.8611111111111098E-2</v>
      </c>
      <c r="C77" s="137">
        <v>5.2083333333333301E-2</v>
      </c>
      <c r="D77" s="139"/>
      <c r="E77" s="136"/>
      <c r="F77" s="139"/>
      <c r="G77" s="103"/>
      <c r="H77" s="139"/>
      <c r="J77" s="89">
        <v>4.8611111111111098E-2</v>
      </c>
      <c r="K77" s="89">
        <v>5.2083333333333301E-2</v>
      </c>
      <c r="L77" s="198"/>
      <c r="M77" s="198"/>
      <c r="N77" s="198"/>
      <c r="O77" s="198"/>
      <c r="P77" s="198"/>
      <c r="Q77" s="198"/>
      <c r="R77" s="198"/>
    </row>
    <row r="78" spans="1:18" ht="9.75" customHeight="1" x14ac:dyDescent="0.25">
      <c r="D78" s="135"/>
      <c r="E78" s="136"/>
      <c r="F78" s="135"/>
      <c r="G78" s="103"/>
      <c r="H78" s="135"/>
    </row>
    <row r="79" spans="1:18" x14ac:dyDescent="0.25">
      <c r="D79" s="135"/>
      <c r="E79" s="136"/>
      <c r="F79" s="135"/>
      <c r="G79" s="103"/>
      <c r="H79" s="135"/>
      <c r="L79" s="209" t="s">
        <v>312</v>
      </c>
      <c r="M79" s="209" t="s">
        <v>312</v>
      </c>
      <c r="N79" s="209" t="s">
        <v>323</v>
      </c>
      <c r="O79" s="209" t="s">
        <v>221</v>
      </c>
      <c r="P79" s="209" t="s">
        <v>306</v>
      </c>
      <c r="Q79" s="209" t="s">
        <v>323</v>
      </c>
      <c r="R79" s="209" t="s">
        <v>312</v>
      </c>
    </row>
    <row r="80" spans="1:18" x14ac:dyDescent="0.25">
      <c r="D80" s="135"/>
      <c r="E80" s="136"/>
      <c r="F80" s="135"/>
      <c r="G80" s="103"/>
      <c r="H80" s="135"/>
    </row>
  </sheetData>
  <mergeCells count="10">
    <mergeCell ref="D1:D2"/>
    <mergeCell ref="F1:F2"/>
    <mergeCell ref="H1:H2"/>
    <mergeCell ref="L1:L2"/>
    <mergeCell ref="R1:R2"/>
    <mergeCell ref="M1:M2"/>
    <mergeCell ref="N1:N2"/>
    <mergeCell ref="O1:O2"/>
    <mergeCell ref="P1:P2"/>
    <mergeCell ref="Q1:Q2"/>
  </mergeCells>
  <pageMargins left="0.7" right="0.7" top="0.75" bottom="0.75" header="0.3" footer="0.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80"/>
  <sheetViews>
    <sheetView topLeftCell="J48" workbookViewId="0">
      <selection activeCell="L1" sqref="L1:R79"/>
    </sheetView>
  </sheetViews>
  <sheetFormatPr defaultRowHeight="15" x14ac:dyDescent="0.25"/>
  <cols>
    <col min="4" max="4" width="25.140625" customWidth="1"/>
    <col min="5" max="5" width="1.7109375" customWidth="1"/>
    <col min="6" max="6" width="25.140625" customWidth="1"/>
    <col min="7" max="7" width="1.7109375" customWidth="1"/>
    <col min="8" max="8" width="21.28515625" customWidth="1"/>
    <col min="12" max="12" width="20.5703125" customWidth="1"/>
    <col min="13" max="13" width="20.7109375" customWidth="1"/>
    <col min="14" max="14" width="20.5703125" bestFit="1" customWidth="1"/>
    <col min="15" max="15" width="17.85546875" customWidth="1"/>
    <col min="16" max="16" width="21.28515625" customWidth="1"/>
    <col min="17" max="17" width="19.42578125" customWidth="1"/>
    <col min="18" max="18" width="20.5703125" bestFit="1" customWidth="1"/>
  </cols>
  <sheetData>
    <row r="1" spans="1:18" x14ac:dyDescent="0.25">
      <c r="A1" s="150"/>
      <c r="B1" s="150"/>
      <c r="C1" s="150"/>
      <c r="D1" s="301" t="s">
        <v>134</v>
      </c>
      <c r="E1" s="149"/>
      <c r="F1" s="302" t="s">
        <v>135</v>
      </c>
      <c r="G1" s="103"/>
      <c r="H1" s="302" t="s">
        <v>149</v>
      </c>
      <c r="J1" s="150"/>
      <c r="K1" s="150"/>
      <c r="L1" s="289" t="s">
        <v>147</v>
      </c>
      <c r="M1" s="295" t="s">
        <v>148</v>
      </c>
      <c r="N1" s="296" t="s">
        <v>98</v>
      </c>
      <c r="O1" s="297" t="s">
        <v>127</v>
      </c>
      <c r="P1" s="282" t="s">
        <v>128</v>
      </c>
      <c r="Q1" s="298" t="s">
        <v>200</v>
      </c>
      <c r="R1" s="281" t="s">
        <v>18</v>
      </c>
    </row>
    <row r="2" spans="1:18" x14ac:dyDescent="0.25">
      <c r="A2" s="148"/>
      <c r="B2" s="148" t="s">
        <v>129</v>
      </c>
      <c r="C2" s="148" t="s">
        <v>130</v>
      </c>
      <c r="D2" s="301"/>
      <c r="E2" s="141"/>
      <c r="F2" s="302"/>
      <c r="G2" s="103"/>
      <c r="H2" s="302"/>
      <c r="J2" s="148" t="s">
        <v>129</v>
      </c>
      <c r="K2" s="148" t="s">
        <v>130</v>
      </c>
      <c r="L2" s="289"/>
      <c r="M2" s="295"/>
      <c r="N2" s="296"/>
      <c r="O2" s="297"/>
      <c r="P2" s="282"/>
      <c r="Q2" s="298"/>
      <c r="R2" s="281"/>
    </row>
    <row r="3" spans="1:18" ht="9.75" customHeight="1" x14ac:dyDescent="0.25">
      <c r="A3" s="138">
        <v>5</v>
      </c>
      <c r="B3" s="137">
        <v>0.29166666666666669</v>
      </c>
      <c r="C3" s="137">
        <v>0.2951388888888889</v>
      </c>
      <c r="D3" s="147"/>
      <c r="E3" s="141"/>
      <c r="F3" s="147"/>
      <c r="G3" s="103"/>
      <c r="H3" s="147"/>
      <c r="J3" s="137">
        <v>0.29166666666666669</v>
      </c>
      <c r="K3" s="137">
        <v>0.2951388888888889</v>
      </c>
    </row>
    <row r="4" spans="1:18" ht="9.75" customHeight="1" x14ac:dyDescent="0.25">
      <c r="A4" s="138">
        <v>5</v>
      </c>
      <c r="B4" s="137">
        <v>0.2951388888888889</v>
      </c>
      <c r="C4" s="137">
        <v>0.2986111111111111</v>
      </c>
      <c r="E4" s="141"/>
      <c r="G4" s="103"/>
      <c r="J4" s="137">
        <v>0.2951388888888889</v>
      </c>
      <c r="K4" s="137">
        <v>0.2986111111111111</v>
      </c>
    </row>
    <row r="5" spans="1:18" ht="9.75" customHeight="1" x14ac:dyDescent="0.25">
      <c r="A5" s="138">
        <v>5</v>
      </c>
      <c r="B5" s="137">
        <v>0.2986111111111111</v>
      </c>
      <c r="C5" s="137">
        <v>0.30208333333333331</v>
      </c>
      <c r="D5" s="71"/>
      <c r="E5" s="136"/>
      <c r="F5" s="71"/>
      <c r="G5" s="152"/>
      <c r="H5" s="71"/>
      <c r="J5" s="137">
        <v>0.2986111111111111</v>
      </c>
      <c r="K5" s="137">
        <v>0.30208333333333331</v>
      </c>
    </row>
    <row r="6" spans="1:18" ht="9.75" customHeight="1" x14ac:dyDescent="0.25">
      <c r="A6" s="138">
        <v>5</v>
      </c>
      <c r="B6" s="137">
        <v>0.30208333333333298</v>
      </c>
      <c r="C6" s="137">
        <v>0.30555555555555602</v>
      </c>
      <c r="D6" s="157" t="s">
        <v>136</v>
      </c>
      <c r="E6" s="158"/>
      <c r="F6" s="157" t="s">
        <v>136</v>
      </c>
      <c r="G6" s="159"/>
      <c r="H6" s="157" t="s">
        <v>136</v>
      </c>
      <c r="J6" s="137">
        <v>0.30208333333333298</v>
      </c>
      <c r="K6" s="137">
        <v>0.30555555555555602</v>
      </c>
      <c r="L6" s="198" t="s">
        <v>195</v>
      </c>
      <c r="M6" s="198" t="s">
        <v>195</v>
      </c>
      <c r="N6" s="197" t="s">
        <v>136</v>
      </c>
      <c r="O6" s="198" t="s">
        <v>195</v>
      </c>
      <c r="P6" s="198" t="s">
        <v>195</v>
      </c>
      <c r="Q6" s="197" t="s">
        <v>136</v>
      </c>
      <c r="R6" s="197" t="s">
        <v>136</v>
      </c>
    </row>
    <row r="7" spans="1:18" ht="9.75" customHeight="1" x14ac:dyDescent="0.25">
      <c r="A7" s="138">
        <v>5</v>
      </c>
      <c r="B7" s="137">
        <v>0.30555555555555602</v>
      </c>
      <c r="C7" s="137">
        <v>0.30902777777777801</v>
      </c>
      <c r="D7" s="157" t="s">
        <v>236</v>
      </c>
      <c r="E7" s="158"/>
      <c r="F7" s="157" t="s">
        <v>236</v>
      </c>
      <c r="G7" s="159"/>
      <c r="H7" s="157" t="s">
        <v>236</v>
      </c>
      <c r="J7" s="137">
        <v>0.30555555555555602</v>
      </c>
      <c r="K7" s="137">
        <v>0.30902777777777801</v>
      </c>
      <c r="L7" s="198" t="s">
        <v>195</v>
      </c>
      <c r="M7" s="198" t="s">
        <v>195</v>
      </c>
      <c r="N7" s="197" t="s">
        <v>236</v>
      </c>
      <c r="O7" s="198" t="s">
        <v>195</v>
      </c>
      <c r="P7" s="198" t="s">
        <v>195</v>
      </c>
      <c r="Q7" s="197" t="s">
        <v>236</v>
      </c>
      <c r="R7" s="197" t="s">
        <v>236</v>
      </c>
    </row>
    <row r="8" spans="1:18" ht="9.75" customHeight="1" x14ac:dyDescent="0.25">
      <c r="A8" s="138">
        <v>5</v>
      </c>
      <c r="B8" s="137">
        <v>0.30902777777777801</v>
      </c>
      <c r="C8" s="137">
        <v>0.3125</v>
      </c>
      <c r="D8" s="157" t="s">
        <v>236</v>
      </c>
      <c r="E8" s="158"/>
      <c r="F8" s="157" t="s">
        <v>236</v>
      </c>
      <c r="G8" s="159"/>
      <c r="H8" s="157" t="s">
        <v>236</v>
      </c>
      <c r="J8" s="137">
        <v>0.30902777777777801</v>
      </c>
      <c r="K8" s="137">
        <v>0.3125</v>
      </c>
      <c r="L8" s="198" t="s">
        <v>195</v>
      </c>
      <c r="M8" s="198" t="s">
        <v>195</v>
      </c>
      <c r="N8" s="197" t="s">
        <v>236</v>
      </c>
      <c r="O8" s="198" t="s">
        <v>195</v>
      </c>
      <c r="P8" s="198" t="s">
        <v>195</v>
      </c>
      <c r="Q8" s="197" t="s">
        <v>236</v>
      </c>
      <c r="R8" s="197" t="s">
        <v>236</v>
      </c>
    </row>
    <row r="9" spans="1:18" ht="9.75" customHeight="1" x14ac:dyDescent="0.25">
      <c r="A9" s="138">
        <v>5</v>
      </c>
      <c r="B9" s="137">
        <v>0.3125</v>
      </c>
      <c r="C9" s="137">
        <v>0.31597222222222199</v>
      </c>
      <c r="D9" s="157" t="s">
        <v>236</v>
      </c>
      <c r="E9" s="158"/>
      <c r="F9" s="157" t="s">
        <v>236</v>
      </c>
      <c r="G9" s="159"/>
      <c r="H9" s="157" t="s">
        <v>236</v>
      </c>
      <c r="J9" s="137">
        <v>0.3125</v>
      </c>
      <c r="K9" s="137">
        <v>0.31597222222222199</v>
      </c>
      <c r="L9" s="198" t="s">
        <v>195</v>
      </c>
      <c r="M9" s="198" t="s">
        <v>195</v>
      </c>
      <c r="N9" s="197" t="s">
        <v>236</v>
      </c>
      <c r="O9" s="198" t="s">
        <v>195</v>
      </c>
      <c r="P9" s="198" t="s">
        <v>195</v>
      </c>
      <c r="Q9" s="197" t="s">
        <v>236</v>
      </c>
      <c r="R9" s="197" t="s">
        <v>236</v>
      </c>
    </row>
    <row r="10" spans="1:18" ht="9.75" customHeight="1" x14ac:dyDescent="0.25">
      <c r="A10" s="138">
        <v>5</v>
      </c>
      <c r="B10" s="137">
        <v>0.31597222222222199</v>
      </c>
      <c r="C10" s="137">
        <v>0.31944444444444497</v>
      </c>
      <c r="D10" s="157" t="s">
        <v>236</v>
      </c>
      <c r="E10" s="158"/>
      <c r="F10" s="157" t="s">
        <v>236</v>
      </c>
      <c r="G10" s="159"/>
      <c r="H10" s="157" t="s">
        <v>236</v>
      </c>
      <c r="J10" s="137">
        <v>0.31597222222222199</v>
      </c>
      <c r="K10" s="137">
        <v>0.31944444444444497</v>
      </c>
      <c r="L10" s="198" t="s">
        <v>195</v>
      </c>
      <c r="M10" s="198" t="s">
        <v>195</v>
      </c>
      <c r="N10" s="197" t="s">
        <v>236</v>
      </c>
      <c r="O10" s="198" t="s">
        <v>195</v>
      </c>
      <c r="P10" s="198" t="s">
        <v>195</v>
      </c>
      <c r="Q10" s="197" t="s">
        <v>236</v>
      </c>
      <c r="R10" s="197" t="s">
        <v>236</v>
      </c>
    </row>
    <row r="11" spans="1:18" ht="9.75" customHeight="1" x14ac:dyDescent="0.25">
      <c r="A11" s="138">
        <v>5</v>
      </c>
      <c r="B11" s="137">
        <v>0.31944444444444497</v>
      </c>
      <c r="C11" s="137">
        <v>0.32291666666666702</v>
      </c>
      <c r="D11" s="157" t="s">
        <v>236</v>
      </c>
      <c r="E11" s="158"/>
      <c r="F11" s="157" t="s">
        <v>236</v>
      </c>
      <c r="G11" s="159"/>
      <c r="H11" s="157" t="s">
        <v>236</v>
      </c>
      <c r="J11" s="137">
        <v>0.31944444444444497</v>
      </c>
      <c r="K11" s="137">
        <v>0.32291666666666702</v>
      </c>
      <c r="L11" s="198" t="s">
        <v>195</v>
      </c>
      <c r="M11" s="198" t="s">
        <v>195</v>
      </c>
      <c r="N11" s="197" t="s">
        <v>236</v>
      </c>
      <c r="O11" s="198" t="s">
        <v>195</v>
      </c>
      <c r="P11" s="198" t="s">
        <v>195</v>
      </c>
      <c r="Q11" s="197" t="s">
        <v>236</v>
      </c>
      <c r="R11" s="197" t="s">
        <v>236</v>
      </c>
    </row>
    <row r="12" spans="1:18" ht="9.75" customHeight="1" x14ac:dyDescent="0.25">
      <c r="A12" s="138">
        <v>5</v>
      </c>
      <c r="B12" s="137">
        <v>0.32291666666666702</v>
      </c>
      <c r="C12" s="137">
        <v>0.3263888888888889</v>
      </c>
      <c r="D12" s="161" t="s">
        <v>235</v>
      </c>
      <c r="E12" s="158"/>
      <c r="F12" s="161" t="s">
        <v>235</v>
      </c>
      <c r="G12" s="159"/>
      <c r="H12" s="161" t="s">
        <v>235</v>
      </c>
      <c r="J12" s="137">
        <v>0.32291666666666702</v>
      </c>
      <c r="K12" s="137">
        <v>0.3263888888888889</v>
      </c>
      <c r="L12" s="199" t="s">
        <v>235</v>
      </c>
      <c r="M12" s="199" t="s">
        <v>235</v>
      </c>
      <c r="N12" s="199" t="s">
        <v>235</v>
      </c>
      <c r="O12" s="199" t="s">
        <v>235</v>
      </c>
      <c r="P12" s="199" t="s">
        <v>235</v>
      </c>
      <c r="Q12" s="199" t="s">
        <v>235</v>
      </c>
      <c r="R12" s="199" t="s">
        <v>235</v>
      </c>
    </row>
    <row r="13" spans="1:18" ht="9.75" customHeight="1" x14ac:dyDescent="0.25">
      <c r="A13" s="138">
        <v>5</v>
      </c>
      <c r="B13" s="137">
        <v>0.3263888888888889</v>
      </c>
      <c r="C13" s="137">
        <v>0.3298611111111111</v>
      </c>
      <c r="D13" s="161" t="s">
        <v>235</v>
      </c>
      <c r="E13" s="158"/>
      <c r="F13" s="161" t="s">
        <v>235</v>
      </c>
      <c r="G13" s="159"/>
      <c r="H13" s="161" t="s">
        <v>235</v>
      </c>
      <c r="J13" s="137">
        <v>0.3263888888888889</v>
      </c>
      <c r="K13" s="137">
        <v>0.3298611111111111</v>
      </c>
      <c r="L13" s="199" t="s">
        <v>235</v>
      </c>
      <c r="M13" s="199" t="s">
        <v>235</v>
      </c>
      <c r="N13" s="199" t="s">
        <v>235</v>
      </c>
      <c r="O13" s="199" t="s">
        <v>235</v>
      </c>
      <c r="P13" s="199" t="s">
        <v>235</v>
      </c>
      <c r="Q13" s="199" t="s">
        <v>235</v>
      </c>
      <c r="R13" s="199" t="s">
        <v>235</v>
      </c>
    </row>
    <row r="14" spans="1:18" ht="9.75" customHeight="1" x14ac:dyDescent="0.25">
      <c r="A14" s="138">
        <v>5</v>
      </c>
      <c r="B14" s="137">
        <v>0.3298611111111111</v>
      </c>
      <c r="C14" s="137">
        <v>0.33333333333333331</v>
      </c>
      <c r="D14" s="161" t="s">
        <v>235</v>
      </c>
      <c r="E14" s="158"/>
      <c r="F14" s="161" t="s">
        <v>235</v>
      </c>
      <c r="G14" s="159"/>
      <c r="H14" s="161" t="s">
        <v>235</v>
      </c>
      <c r="J14" s="137">
        <v>0.3298611111111111</v>
      </c>
      <c r="K14" s="137">
        <v>0.33333333333333331</v>
      </c>
      <c r="L14" s="199" t="s">
        <v>235</v>
      </c>
      <c r="M14" s="199" t="s">
        <v>235</v>
      </c>
      <c r="N14" s="199" t="s">
        <v>235</v>
      </c>
      <c r="O14" s="199" t="s">
        <v>235</v>
      </c>
      <c r="P14" s="199" t="s">
        <v>235</v>
      </c>
      <c r="Q14" s="199" t="s">
        <v>235</v>
      </c>
      <c r="R14" s="199" t="s">
        <v>235</v>
      </c>
    </row>
    <row r="15" spans="1:18" ht="9.75" customHeight="1" x14ac:dyDescent="0.25">
      <c r="A15" s="138">
        <v>5</v>
      </c>
      <c r="B15" s="137">
        <v>0.33333333333333331</v>
      </c>
      <c r="C15" s="137">
        <v>0.33680555555555558</v>
      </c>
      <c r="D15" s="161" t="s">
        <v>235</v>
      </c>
      <c r="E15" s="158"/>
      <c r="F15" s="161" t="s">
        <v>235</v>
      </c>
      <c r="G15" s="159"/>
      <c r="H15" s="161" t="s">
        <v>235</v>
      </c>
      <c r="J15" s="137">
        <v>0.33333333333333331</v>
      </c>
      <c r="K15" s="137">
        <v>0.33680555555555558</v>
      </c>
      <c r="L15" s="199" t="s">
        <v>235</v>
      </c>
      <c r="M15" s="199" t="s">
        <v>235</v>
      </c>
      <c r="N15" s="199" t="s">
        <v>235</v>
      </c>
      <c r="O15" s="199" t="s">
        <v>235</v>
      </c>
      <c r="P15" s="199" t="s">
        <v>235</v>
      </c>
      <c r="Q15" s="199" t="s">
        <v>235</v>
      </c>
      <c r="R15" s="199" t="s">
        <v>235</v>
      </c>
    </row>
    <row r="16" spans="1:18" ht="9.75" customHeight="1" x14ac:dyDescent="0.25">
      <c r="A16" s="138">
        <v>5</v>
      </c>
      <c r="B16" s="137">
        <v>0.33680555555555558</v>
      </c>
      <c r="C16" s="137">
        <v>0.34027777777777773</v>
      </c>
      <c r="D16" s="161" t="s">
        <v>235</v>
      </c>
      <c r="E16" s="158"/>
      <c r="F16" s="161" t="s">
        <v>235</v>
      </c>
      <c r="G16" s="159"/>
      <c r="H16" s="161" t="s">
        <v>235</v>
      </c>
      <c r="J16" s="137">
        <v>0.33680555555555558</v>
      </c>
      <c r="K16" s="137">
        <v>0.34027777777777773</v>
      </c>
      <c r="L16" s="199" t="s">
        <v>235</v>
      </c>
      <c r="M16" s="199" t="s">
        <v>235</v>
      </c>
      <c r="N16" s="199" t="s">
        <v>235</v>
      </c>
      <c r="O16" s="199" t="s">
        <v>235</v>
      </c>
      <c r="P16" s="199" t="s">
        <v>235</v>
      </c>
      <c r="Q16" s="199" t="s">
        <v>235</v>
      </c>
      <c r="R16" s="199" t="s">
        <v>235</v>
      </c>
    </row>
    <row r="17" spans="1:18" ht="9.75" customHeight="1" x14ac:dyDescent="0.25">
      <c r="A17" s="138">
        <v>5</v>
      </c>
      <c r="B17" s="137">
        <v>0.34027777777777801</v>
      </c>
      <c r="C17" s="137">
        <v>0.34375</v>
      </c>
      <c r="D17" s="161" t="s">
        <v>235</v>
      </c>
      <c r="E17" s="158"/>
      <c r="F17" s="161" t="s">
        <v>235</v>
      </c>
      <c r="G17" s="159"/>
      <c r="H17" s="161" t="s">
        <v>235</v>
      </c>
      <c r="J17" s="137">
        <v>0.34027777777777801</v>
      </c>
      <c r="K17" s="137">
        <v>0.34375</v>
      </c>
      <c r="L17" s="199" t="s">
        <v>235</v>
      </c>
      <c r="M17" s="199" t="s">
        <v>235</v>
      </c>
      <c r="N17" s="199" t="s">
        <v>235</v>
      </c>
      <c r="O17" s="199" t="s">
        <v>235</v>
      </c>
      <c r="P17" s="199" t="s">
        <v>235</v>
      </c>
      <c r="Q17" s="199" t="s">
        <v>235</v>
      </c>
      <c r="R17" s="199" t="s">
        <v>235</v>
      </c>
    </row>
    <row r="18" spans="1:18" ht="9.75" customHeight="1" x14ac:dyDescent="0.25">
      <c r="A18" s="138">
        <v>5</v>
      </c>
      <c r="B18" s="137">
        <v>0.34375</v>
      </c>
      <c r="C18" s="137">
        <v>0.34722222222222199</v>
      </c>
      <c r="D18" s="163" t="s">
        <v>234</v>
      </c>
      <c r="E18" s="158"/>
      <c r="F18" s="163" t="s">
        <v>234</v>
      </c>
      <c r="G18" s="159"/>
      <c r="H18" s="163" t="s">
        <v>234</v>
      </c>
      <c r="J18" s="137">
        <v>0.34375</v>
      </c>
      <c r="K18" s="137">
        <v>0.34722222222222199</v>
      </c>
      <c r="L18" s="200" t="s">
        <v>242</v>
      </c>
      <c r="M18" s="198" t="s">
        <v>195</v>
      </c>
      <c r="N18" s="205" t="s">
        <v>183</v>
      </c>
      <c r="O18" s="202" t="s">
        <v>179</v>
      </c>
      <c r="P18" s="198" t="s">
        <v>195</v>
      </c>
      <c r="Q18" s="198" t="s">
        <v>195</v>
      </c>
      <c r="R18" s="208" t="s">
        <v>205</v>
      </c>
    </row>
    <row r="19" spans="1:18" ht="9.75" customHeight="1" x14ac:dyDescent="0.25">
      <c r="A19" s="138">
        <v>5</v>
      </c>
      <c r="B19" s="137">
        <v>0.34722222222222199</v>
      </c>
      <c r="C19" s="137">
        <v>0.35069444444444398</v>
      </c>
      <c r="D19" s="144" t="s">
        <v>232</v>
      </c>
      <c r="E19" s="158"/>
      <c r="F19" s="143" t="s">
        <v>231</v>
      </c>
      <c r="G19" s="159"/>
      <c r="H19" s="142" t="s">
        <v>230</v>
      </c>
      <c r="J19" s="137">
        <v>0.34722222222222199</v>
      </c>
      <c r="K19" s="137">
        <v>0.35069444444444398</v>
      </c>
      <c r="L19" s="200" t="s">
        <v>242</v>
      </c>
      <c r="M19" s="198" t="s">
        <v>195</v>
      </c>
      <c r="N19" s="205" t="s">
        <v>183</v>
      </c>
      <c r="O19" s="202" t="s">
        <v>179</v>
      </c>
      <c r="P19" s="198" t="s">
        <v>195</v>
      </c>
      <c r="Q19" s="198" t="s">
        <v>195</v>
      </c>
      <c r="R19" s="208" t="s">
        <v>205</v>
      </c>
    </row>
    <row r="20" spans="1:18" ht="9.75" customHeight="1" x14ac:dyDescent="0.25">
      <c r="A20" s="138">
        <v>5</v>
      </c>
      <c r="B20" s="137">
        <v>0.35069444444444398</v>
      </c>
      <c r="C20" s="137">
        <v>0.35416666666666702</v>
      </c>
      <c r="D20" s="144" t="s">
        <v>232</v>
      </c>
      <c r="E20" s="158"/>
      <c r="F20" s="143" t="s">
        <v>231</v>
      </c>
      <c r="G20" s="159"/>
      <c r="H20" s="142" t="s">
        <v>230</v>
      </c>
      <c r="J20" s="137">
        <v>0.35069444444444398</v>
      </c>
      <c r="K20" s="137">
        <v>0.35416666666666702</v>
      </c>
      <c r="L20" s="200" t="s">
        <v>242</v>
      </c>
      <c r="M20" s="198" t="s">
        <v>195</v>
      </c>
      <c r="N20" s="205" t="s">
        <v>183</v>
      </c>
      <c r="O20" s="202" t="s">
        <v>179</v>
      </c>
      <c r="P20" s="198" t="s">
        <v>195</v>
      </c>
      <c r="Q20" s="198" t="s">
        <v>195</v>
      </c>
      <c r="R20" s="208" t="s">
        <v>205</v>
      </c>
    </row>
    <row r="21" spans="1:18" ht="9.75" customHeight="1" x14ac:dyDescent="0.25">
      <c r="A21" s="138">
        <v>5</v>
      </c>
      <c r="B21" s="137">
        <v>0.35416666666666702</v>
      </c>
      <c r="C21" s="137">
        <v>0.35763888888888901</v>
      </c>
      <c r="D21" s="144" t="s">
        <v>232</v>
      </c>
      <c r="E21" s="158"/>
      <c r="F21" s="143" t="s">
        <v>231</v>
      </c>
      <c r="G21" s="159"/>
      <c r="H21" s="142" t="s">
        <v>230</v>
      </c>
      <c r="J21" s="137">
        <v>0.35416666666666702</v>
      </c>
      <c r="K21" s="137">
        <v>0.35763888888888901</v>
      </c>
      <c r="L21" s="200" t="s">
        <v>242</v>
      </c>
      <c r="M21" s="198" t="s">
        <v>195</v>
      </c>
      <c r="N21" s="205" t="s">
        <v>183</v>
      </c>
      <c r="O21" s="202" t="s">
        <v>179</v>
      </c>
      <c r="P21" s="198" t="s">
        <v>195</v>
      </c>
      <c r="Q21" s="198" t="s">
        <v>195</v>
      </c>
      <c r="R21" s="208" t="s">
        <v>205</v>
      </c>
    </row>
    <row r="22" spans="1:18" ht="9.75" customHeight="1" x14ac:dyDescent="0.25">
      <c r="A22" s="138">
        <v>5</v>
      </c>
      <c r="B22" s="137">
        <v>0.35763888888888901</v>
      </c>
      <c r="C22" s="137">
        <v>0.3611111111111111</v>
      </c>
      <c r="D22" s="144" t="s">
        <v>232</v>
      </c>
      <c r="E22" s="158"/>
      <c r="F22" s="143" t="s">
        <v>231</v>
      </c>
      <c r="G22" s="159"/>
      <c r="H22" s="142" t="s">
        <v>230</v>
      </c>
      <c r="J22" s="137">
        <v>0.35763888888888901</v>
      </c>
      <c r="K22" s="137">
        <v>0.3611111111111111</v>
      </c>
      <c r="L22" s="200" t="s">
        <v>242</v>
      </c>
      <c r="M22" s="198" t="s">
        <v>195</v>
      </c>
      <c r="N22" s="205" t="s">
        <v>183</v>
      </c>
      <c r="O22" s="202" t="s">
        <v>179</v>
      </c>
      <c r="P22" s="198" t="s">
        <v>195</v>
      </c>
      <c r="Q22" s="198" t="s">
        <v>195</v>
      </c>
      <c r="R22" s="208" t="s">
        <v>205</v>
      </c>
    </row>
    <row r="23" spans="1:18" ht="9.75" customHeight="1" x14ac:dyDescent="0.25">
      <c r="A23" s="138">
        <v>5</v>
      </c>
      <c r="B23" s="137">
        <v>0.3611111111111111</v>
      </c>
      <c r="C23" s="137">
        <v>0.36458333333333298</v>
      </c>
      <c r="D23" s="144" t="s">
        <v>232</v>
      </c>
      <c r="E23" s="158"/>
      <c r="F23" s="143" t="s">
        <v>231</v>
      </c>
      <c r="G23" s="159"/>
      <c r="H23" s="142" t="s">
        <v>230</v>
      </c>
      <c r="J23" s="137">
        <v>0.3611111111111111</v>
      </c>
      <c r="K23" s="137">
        <v>0.36458333333333298</v>
      </c>
      <c r="L23" s="200" t="s">
        <v>242</v>
      </c>
      <c r="M23" s="198" t="s">
        <v>195</v>
      </c>
      <c r="N23" s="205" t="s">
        <v>183</v>
      </c>
      <c r="O23" s="202" t="s">
        <v>179</v>
      </c>
      <c r="P23" s="198" t="s">
        <v>195</v>
      </c>
      <c r="Q23" s="198" t="s">
        <v>195</v>
      </c>
      <c r="R23" s="208" t="s">
        <v>205</v>
      </c>
    </row>
    <row r="24" spans="1:18" ht="9.75" customHeight="1" x14ac:dyDescent="0.25">
      <c r="A24" s="138">
        <v>5</v>
      </c>
      <c r="B24" s="137">
        <v>0.36458333333333298</v>
      </c>
      <c r="C24" s="137">
        <v>0.36805555555555558</v>
      </c>
      <c r="D24" s="144" t="s">
        <v>232</v>
      </c>
      <c r="E24" s="158"/>
      <c r="F24" s="143" t="s">
        <v>231</v>
      </c>
      <c r="G24" s="159"/>
      <c r="H24" s="142" t="s">
        <v>230</v>
      </c>
      <c r="J24" s="137">
        <v>0.36458333333333298</v>
      </c>
      <c r="K24" s="137">
        <v>0.36805555555555558</v>
      </c>
      <c r="L24" s="200" t="s">
        <v>242</v>
      </c>
      <c r="M24" s="198" t="s">
        <v>195</v>
      </c>
      <c r="N24" s="205" t="s">
        <v>183</v>
      </c>
      <c r="O24" s="202" t="s">
        <v>179</v>
      </c>
      <c r="P24" s="198" t="s">
        <v>195</v>
      </c>
      <c r="Q24" s="198" t="s">
        <v>195</v>
      </c>
      <c r="R24" s="208" t="s">
        <v>205</v>
      </c>
    </row>
    <row r="25" spans="1:18" ht="9.75" customHeight="1" x14ac:dyDescent="0.25">
      <c r="A25" s="138">
        <v>5</v>
      </c>
      <c r="B25" s="137">
        <v>0.36805555555555558</v>
      </c>
      <c r="C25" s="137">
        <v>0.37152777777777773</v>
      </c>
      <c r="D25" s="144" t="s">
        <v>232</v>
      </c>
      <c r="E25" s="158"/>
      <c r="F25" s="143" t="s">
        <v>231</v>
      </c>
      <c r="G25" s="159"/>
      <c r="H25" s="142" t="s">
        <v>230</v>
      </c>
      <c r="J25" s="137">
        <v>0.36805555555555558</v>
      </c>
      <c r="K25" s="137">
        <v>0.37152777777777773</v>
      </c>
      <c r="L25" s="200" t="s">
        <v>242</v>
      </c>
      <c r="M25" s="198" t="s">
        <v>195</v>
      </c>
      <c r="N25" s="205" t="s">
        <v>183</v>
      </c>
      <c r="O25" s="202" t="s">
        <v>179</v>
      </c>
      <c r="P25" s="198" t="s">
        <v>195</v>
      </c>
      <c r="Q25" s="198" t="s">
        <v>195</v>
      </c>
      <c r="R25" s="208" t="s">
        <v>205</v>
      </c>
    </row>
    <row r="26" spans="1:18" ht="9.75" customHeight="1" x14ac:dyDescent="0.25">
      <c r="A26" s="138">
        <v>5</v>
      </c>
      <c r="B26" s="137">
        <v>0.37152777777777773</v>
      </c>
      <c r="C26" s="137">
        <v>0.375</v>
      </c>
      <c r="D26" s="144" t="s">
        <v>232</v>
      </c>
      <c r="E26" s="158"/>
      <c r="F26" s="143" t="s">
        <v>231</v>
      </c>
      <c r="G26" s="159"/>
      <c r="H26" s="142" t="s">
        <v>230</v>
      </c>
      <c r="J26" s="137">
        <v>0.37152777777777773</v>
      </c>
      <c r="K26" s="137">
        <v>0.375</v>
      </c>
      <c r="L26" s="200" t="s">
        <v>242</v>
      </c>
      <c r="M26" s="198" t="s">
        <v>195</v>
      </c>
      <c r="N26" s="205" t="s">
        <v>183</v>
      </c>
      <c r="O26" s="202" t="s">
        <v>179</v>
      </c>
      <c r="P26" s="198" t="s">
        <v>195</v>
      </c>
      <c r="Q26" s="198" t="s">
        <v>195</v>
      </c>
      <c r="R26" s="208" t="s">
        <v>205</v>
      </c>
    </row>
    <row r="27" spans="1:18" ht="9.75" customHeight="1" x14ac:dyDescent="0.25">
      <c r="A27" s="138">
        <v>5</v>
      </c>
      <c r="B27" s="137">
        <v>0.375</v>
      </c>
      <c r="C27" s="137">
        <v>0.37847222222222199</v>
      </c>
      <c r="D27" s="144" t="s">
        <v>232</v>
      </c>
      <c r="E27" s="158"/>
      <c r="F27" s="143" t="s">
        <v>231</v>
      </c>
      <c r="G27" s="159"/>
      <c r="H27" s="142" t="s">
        <v>230</v>
      </c>
      <c r="J27" s="137">
        <v>0.375</v>
      </c>
      <c r="K27" s="137">
        <v>0.37847222222222199</v>
      </c>
      <c r="L27" s="200" t="s">
        <v>242</v>
      </c>
      <c r="M27" s="198" t="s">
        <v>195</v>
      </c>
      <c r="N27" s="205" t="s">
        <v>183</v>
      </c>
      <c r="O27" s="202" t="s">
        <v>179</v>
      </c>
      <c r="P27" s="198" t="s">
        <v>195</v>
      </c>
      <c r="Q27" s="198" t="s">
        <v>195</v>
      </c>
      <c r="R27" s="208" t="s">
        <v>205</v>
      </c>
    </row>
    <row r="28" spans="1:18" ht="9.75" customHeight="1" x14ac:dyDescent="0.25">
      <c r="A28" s="138">
        <v>5</v>
      </c>
      <c r="B28" s="137">
        <v>0.37847222222222199</v>
      </c>
      <c r="C28" s="137">
        <v>0.38194444444444398</v>
      </c>
      <c r="D28" s="142" t="s">
        <v>230</v>
      </c>
      <c r="E28" s="165"/>
      <c r="F28" s="144" t="s">
        <v>232</v>
      </c>
      <c r="G28" s="159"/>
      <c r="H28" s="146" t="s">
        <v>237</v>
      </c>
      <c r="J28" s="137">
        <v>0.37847222222222199</v>
      </c>
      <c r="K28" s="137">
        <v>0.38194444444444398</v>
      </c>
      <c r="L28" s="200" t="s">
        <v>241</v>
      </c>
      <c r="M28" s="198" t="s">
        <v>195</v>
      </c>
      <c r="N28" s="198" t="s">
        <v>195</v>
      </c>
      <c r="O28" s="202" t="s">
        <v>321</v>
      </c>
      <c r="P28" s="204" t="s">
        <v>181</v>
      </c>
      <c r="Q28" s="198" t="s">
        <v>195</v>
      </c>
      <c r="R28" s="208" t="s">
        <v>219</v>
      </c>
    </row>
    <row r="29" spans="1:18" ht="9.75" customHeight="1" x14ac:dyDescent="0.25">
      <c r="A29" s="138">
        <v>5</v>
      </c>
      <c r="B29" s="137">
        <v>0.38194444444444398</v>
      </c>
      <c r="C29" s="137">
        <v>0.38541666666666702</v>
      </c>
      <c r="D29" s="142" t="s">
        <v>230</v>
      </c>
      <c r="E29" s="165"/>
      <c r="F29" s="144" t="s">
        <v>232</v>
      </c>
      <c r="G29" s="159"/>
      <c r="H29" s="146" t="s">
        <v>237</v>
      </c>
      <c r="J29" s="137">
        <v>0.38194444444444398</v>
      </c>
      <c r="K29" s="137">
        <v>0.38541666666666702</v>
      </c>
      <c r="L29" s="200" t="s">
        <v>241</v>
      </c>
      <c r="M29" s="198" t="s">
        <v>195</v>
      </c>
      <c r="N29" s="198" t="s">
        <v>195</v>
      </c>
      <c r="O29" s="202" t="s">
        <v>321</v>
      </c>
      <c r="P29" s="204" t="s">
        <v>181</v>
      </c>
      <c r="Q29" s="198" t="s">
        <v>195</v>
      </c>
      <c r="R29" s="208" t="s">
        <v>219</v>
      </c>
    </row>
    <row r="30" spans="1:18" ht="9.75" customHeight="1" x14ac:dyDescent="0.25">
      <c r="A30" s="138">
        <v>5</v>
      </c>
      <c r="B30" s="137">
        <v>0.38541666666666702</v>
      </c>
      <c r="C30" s="137">
        <v>0.38888888888888901</v>
      </c>
      <c r="D30" s="142" t="s">
        <v>230</v>
      </c>
      <c r="E30" s="165"/>
      <c r="F30" s="144" t="s">
        <v>232</v>
      </c>
      <c r="G30" s="159"/>
      <c r="H30" s="146" t="s">
        <v>237</v>
      </c>
      <c r="J30" s="137">
        <v>0.38541666666666702</v>
      </c>
      <c r="K30" s="137">
        <v>0.38888888888888901</v>
      </c>
      <c r="L30" s="200" t="s">
        <v>241</v>
      </c>
      <c r="M30" s="198" t="s">
        <v>195</v>
      </c>
      <c r="N30" s="198" t="s">
        <v>195</v>
      </c>
      <c r="O30" s="202" t="s">
        <v>321</v>
      </c>
      <c r="P30" s="204" t="s">
        <v>181</v>
      </c>
      <c r="Q30" s="198" t="s">
        <v>195</v>
      </c>
      <c r="R30" s="208" t="s">
        <v>219</v>
      </c>
    </row>
    <row r="31" spans="1:18" ht="9.75" customHeight="1" x14ac:dyDescent="0.25">
      <c r="A31" s="138">
        <v>5</v>
      </c>
      <c r="B31" s="137">
        <v>0.38888888888888901</v>
      </c>
      <c r="C31" s="137">
        <v>0.39236111111111099</v>
      </c>
      <c r="D31" s="142" t="s">
        <v>230</v>
      </c>
      <c r="E31" s="165"/>
      <c r="F31" s="144" t="s">
        <v>232</v>
      </c>
      <c r="G31" s="159"/>
      <c r="H31" s="146" t="s">
        <v>237</v>
      </c>
      <c r="J31" s="137">
        <v>0.38888888888888901</v>
      </c>
      <c r="K31" s="137">
        <v>0.39236111111111099</v>
      </c>
      <c r="L31" s="200" t="s">
        <v>241</v>
      </c>
      <c r="M31" s="198" t="s">
        <v>195</v>
      </c>
      <c r="N31" s="198" t="s">
        <v>195</v>
      </c>
      <c r="O31" s="202" t="s">
        <v>321</v>
      </c>
      <c r="P31" s="204" t="s">
        <v>181</v>
      </c>
      <c r="Q31" s="198" t="s">
        <v>195</v>
      </c>
      <c r="R31" s="208" t="s">
        <v>219</v>
      </c>
    </row>
    <row r="32" spans="1:18" ht="9.75" customHeight="1" x14ac:dyDescent="0.25">
      <c r="A32" s="138">
        <v>5</v>
      </c>
      <c r="B32" s="137">
        <v>0.39236111111111099</v>
      </c>
      <c r="C32" s="137">
        <v>0.39583333333333298</v>
      </c>
      <c r="D32" s="142" t="s">
        <v>230</v>
      </c>
      <c r="E32" s="166"/>
      <c r="F32" s="144" t="s">
        <v>232</v>
      </c>
      <c r="G32" s="159"/>
      <c r="H32" s="146" t="s">
        <v>237</v>
      </c>
      <c r="J32" s="137">
        <v>0.39236111111111099</v>
      </c>
      <c r="K32" s="137">
        <v>0.39583333333333298</v>
      </c>
      <c r="L32" s="200" t="s">
        <v>241</v>
      </c>
      <c r="M32" s="198" t="s">
        <v>195</v>
      </c>
      <c r="N32" s="198" t="s">
        <v>195</v>
      </c>
      <c r="O32" s="202" t="s">
        <v>321</v>
      </c>
      <c r="P32" s="204" t="s">
        <v>181</v>
      </c>
      <c r="Q32" s="198" t="s">
        <v>195</v>
      </c>
      <c r="R32" s="208" t="s">
        <v>219</v>
      </c>
    </row>
    <row r="33" spans="1:18" ht="9.75" customHeight="1" x14ac:dyDescent="0.25">
      <c r="A33" s="138">
        <v>5</v>
      </c>
      <c r="B33" s="137">
        <v>0.39583333333333298</v>
      </c>
      <c r="C33" s="137">
        <v>0.39930555555555558</v>
      </c>
      <c r="D33" s="142" t="s">
        <v>230</v>
      </c>
      <c r="E33" s="165"/>
      <c r="F33" s="144" t="s">
        <v>232</v>
      </c>
      <c r="G33" s="159"/>
      <c r="H33" s="146" t="s">
        <v>237</v>
      </c>
      <c r="J33" s="137">
        <v>0.39583333333333298</v>
      </c>
      <c r="K33" s="137">
        <v>0.39930555555555558</v>
      </c>
      <c r="L33" s="200" t="s">
        <v>241</v>
      </c>
      <c r="M33" s="198" t="s">
        <v>195</v>
      </c>
      <c r="N33" s="198" t="s">
        <v>195</v>
      </c>
      <c r="O33" s="202" t="s">
        <v>321</v>
      </c>
      <c r="P33" s="204" t="s">
        <v>181</v>
      </c>
      <c r="Q33" s="198" t="s">
        <v>195</v>
      </c>
      <c r="R33" s="208" t="s">
        <v>219</v>
      </c>
    </row>
    <row r="34" spans="1:18" ht="9.75" customHeight="1" x14ac:dyDescent="0.25">
      <c r="A34" s="138">
        <v>5</v>
      </c>
      <c r="B34" s="137">
        <v>0.39930555555555558</v>
      </c>
      <c r="C34" s="137">
        <v>0.40277777777777801</v>
      </c>
      <c r="D34" s="142" t="s">
        <v>230</v>
      </c>
      <c r="E34" s="166"/>
      <c r="F34" s="144" t="s">
        <v>232</v>
      </c>
      <c r="G34" s="159"/>
      <c r="H34" s="146" t="s">
        <v>237</v>
      </c>
      <c r="J34" s="137">
        <v>0.39930555555555558</v>
      </c>
      <c r="K34" s="137">
        <v>0.40277777777777801</v>
      </c>
      <c r="L34" s="200" t="s">
        <v>241</v>
      </c>
      <c r="M34" s="198" t="s">
        <v>195</v>
      </c>
      <c r="N34" s="198" t="s">
        <v>195</v>
      </c>
      <c r="O34" s="202" t="s">
        <v>321</v>
      </c>
      <c r="P34" s="204" t="s">
        <v>181</v>
      </c>
      <c r="Q34" s="198" t="s">
        <v>195</v>
      </c>
      <c r="R34" s="208" t="s">
        <v>219</v>
      </c>
    </row>
    <row r="35" spans="1:18" ht="9.75" customHeight="1" x14ac:dyDescent="0.25">
      <c r="A35" s="138">
        <v>5</v>
      </c>
      <c r="B35" s="137">
        <v>0.40277777777777801</v>
      </c>
      <c r="C35" s="137">
        <v>0.40625</v>
      </c>
      <c r="D35" s="142" t="s">
        <v>230</v>
      </c>
      <c r="E35" s="166"/>
      <c r="F35" s="144" t="s">
        <v>232</v>
      </c>
      <c r="G35" s="159"/>
      <c r="H35" s="146" t="s">
        <v>237</v>
      </c>
      <c r="J35" s="137">
        <v>0.40277777777777801</v>
      </c>
      <c r="K35" s="137">
        <v>0.40625</v>
      </c>
      <c r="L35" s="200" t="s">
        <v>241</v>
      </c>
      <c r="M35" s="198" t="s">
        <v>195</v>
      </c>
      <c r="N35" s="198" t="s">
        <v>195</v>
      </c>
      <c r="O35" s="202" t="s">
        <v>321</v>
      </c>
      <c r="P35" s="204" t="s">
        <v>181</v>
      </c>
      <c r="Q35" s="198" t="s">
        <v>195</v>
      </c>
      <c r="R35" s="208" t="s">
        <v>219</v>
      </c>
    </row>
    <row r="36" spans="1:18" ht="9.75" customHeight="1" x14ac:dyDescent="0.25">
      <c r="A36" s="138">
        <v>5</v>
      </c>
      <c r="B36" s="137">
        <v>0.40625</v>
      </c>
      <c r="C36" s="137">
        <v>0.40972222222222199</v>
      </c>
      <c r="D36" s="142" t="s">
        <v>230</v>
      </c>
      <c r="E36" s="165"/>
      <c r="F36" s="144" t="s">
        <v>232</v>
      </c>
      <c r="G36" s="159"/>
      <c r="H36" s="146" t="s">
        <v>237</v>
      </c>
      <c r="J36" s="137">
        <v>0.40625</v>
      </c>
      <c r="K36" s="137">
        <v>0.40972222222222199</v>
      </c>
      <c r="L36" s="200" t="s">
        <v>241</v>
      </c>
      <c r="M36" s="198" t="s">
        <v>195</v>
      </c>
      <c r="N36" s="198" t="s">
        <v>195</v>
      </c>
      <c r="O36" s="202" t="s">
        <v>321</v>
      </c>
      <c r="P36" s="204" t="s">
        <v>181</v>
      </c>
      <c r="Q36" s="198" t="s">
        <v>195</v>
      </c>
      <c r="R36" s="208" t="s">
        <v>219</v>
      </c>
    </row>
    <row r="37" spans="1:18" ht="9.75" customHeight="1" x14ac:dyDescent="0.25">
      <c r="A37" s="138">
        <v>5</v>
      </c>
      <c r="B37" s="137">
        <v>0.40972222222222199</v>
      </c>
      <c r="C37" s="137">
        <v>0.41319444444444398</v>
      </c>
      <c r="D37" s="157" t="s">
        <v>233</v>
      </c>
      <c r="E37" s="166"/>
      <c r="F37" s="157" t="s">
        <v>233</v>
      </c>
      <c r="G37" s="159"/>
      <c r="H37" s="157" t="s">
        <v>233</v>
      </c>
      <c r="J37" s="137">
        <v>0.40972222222222199</v>
      </c>
      <c r="K37" s="137">
        <v>0.41319444444444398</v>
      </c>
      <c r="L37" s="197" t="s">
        <v>233</v>
      </c>
      <c r="M37" s="198" t="s">
        <v>195</v>
      </c>
      <c r="N37" s="197" t="s">
        <v>233</v>
      </c>
      <c r="O37" s="197" t="s">
        <v>233</v>
      </c>
      <c r="P37" s="197" t="s">
        <v>233</v>
      </c>
      <c r="Q37" s="197" t="s">
        <v>233</v>
      </c>
      <c r="R37" s="197" t="s">
        <v>233</v>
      </c>
    </row>
    <row r="38" spans="1:18" ht="9.75" customHeight="1" x14ac:dyDescent="0.25">
      <c r="A38" s="138">
        <v>5</v>
      </c>
      <c r="B38" s="137">
        <v>0.41319444444444398</v>
      </c>
      <c r="C38" s="137">
        <v>0.41666666666666602</v>
      </c>
      <c r="D38" s="157" t="s">
        <v>233</v>
      </c>
      <c r="E38" s="166"/>
      <c r="F38" s="157" t="s">
        <v>233</v>
      </c>
      <c r="G38" s="159"/>
      <c r="H38" s="157" t="s">
        <v>233</v>
      </c>
      <c r="J38" s="137">
        <v>0.41319444444444398</v>
      </c>
      <c r="K38" s="137">
        <v>0.41666666666666602</v>
      </c>
      <c r="L38" s="197" t="s">
        <v>233</v>
      </c>
      <c r="M38" s="198" t="s">
        <v>195</v>
      </c>
      <c r="N38" s="197" t="s">
        <v>233</v>
      </c>
      <c r="O38" s="197" t="s">
        <v>233</v>
      </c>
      <c r="P38" s="197" t="s">
        <v>233</v>
      </c>
      <c r="Q38" s="197" t="s">
        <v>233</v>
      </c>
      <c r="R38" s="197" t="s">
        <v>233</v>
      </c>
    </row>
    <row r="39" spans="1:18" ht="9.75" customHeight="1" x14ac:dyDescent="0.25">
      <c r="A39" s="138">
        <v>5</v>
      </c>
      <c r="B39" s="137">
        <v>0.41666666666666602</v>
      </c>
      <c r="C39" s="137">
        <v>0.42013888888888901</v>
      </c>
      <c r="D39" s="146" t="s">
        <v>237</v>
      </c>
      <c r="E39" s="166"/>
      <c r="F39" s="142" t="s">
        <v>230</v>
      </c>
      <c r="G39" s="159"/>
      <c r="H39" s="143" t="s">
        <v>231</v>
      </c>
      <c r="J39" s="137">
        <v>0.41666666666666602</v>
      </c>
      <c r="K39" s="137">
        <v>0.42013888888888901</v>
      </c>
      <c r="L39" s="198" t="s">
        <v>195</v>
      </c>
      <c r="M39" s="198" t="s">
        <v>195</v>
      </c>
      <c r="N39" s="205" t="s">
        <v>187</v>
      </c>
      <c r="O39" s="202" t="s">
        <v>188</v>
      </c>
      <c r="P39" s="204" t="s">
        <v>182</v>
      </c>
      <c r="Q39" s="198" t="s">
        <v>195</v>
      </c>
      <c r="R39" s="198" t="s">
        <v>195</v>
      </c>
    </row>
    <row r="40" spans="1:18" ht="9.75" customHeight="1" x14ac:dyDescent="0.25">
      <c r="A40" s="138">
        <v>5</v>
      </c>
      <c r="B40" s="137">
        <v>0.42013888888888901</v>
      </c>
      <c r="C40" s="137">
        <v>0.42361111111111099</v>
      </c>
      <c r="D40" s="146" t="s">
        <v>237</v>
      </c>
      <c r="E40" s="166"/>
      <c r="F40" s="142" t="s">
        <v>230</v>
      </c>
      <c r="G40" s="159"/>
      <c r="H40" s="143" t="s">
        <v>231</v>
      </c>
      <c r="J40" s="137">
        <v>0.42013888888888901</v>
      </c>
      <c r="K40" s="137">
        <v>0.42361111111111099</v>
      </c>
      <c r="L40" s="198" t="s">
        <v>195</v>
      </c>
      <c r="M40" s="198" t="s">
        <v>195</v>
      </c>
      <c r="N40" s="205" t="s">
        <v>187</v>
      </c>
      <c r="O40" s="202" t="s">
        <v>188</v>
      </c>
      <c r="P40" s="204" t="s">
        <v>182</v>
      </c>
      <c r="Q40" s="198" t="s">
        <v>195</v>
      </c>
      <c r="R40" s="198" t="s">
        <v>195</v>
      </c>
    </row>
    <row r="41" spans="1:18" ht="9.75" customHeight="1" x14ac:dyDescent="0.25">
      <c r="A41" s="138">
        <v>5</v>
      </c>
      <c r="B41" s="137">
        <v>0.42361111111111099</v>
      </c>
      <c r="C41" s="137">
        <v>0.42708333333333331</v>
      </c>
      <c r="D41" s="146" t="s">
        <v>237</v>
      </c>
      <c r="E41" s="166"/>
      <c r="F41" s="142" t="s">
        <v>230</v>
      </c>
      <c r="G41" s="159"/>
      <c r="H41" s="143" t="s">
        <v>231</v>
      </c>
      <c r="J41" s="137">
        <v>0.42361111111111099</v>
      </c>
      <c r="K41" s="137">
        <v>0.42708333333333331</v>
      </c>
      <c r="L41" s="198" t="s">
        <v>195</v>
      </c>
      <c r="M41" s="198" t="s">
        <v>195</v>
      </c>
      <c r="N41" s="205" t="s">
        <v>187</v>
      </c>
      <c r="O41" s="202" t="s">
        <v>188</v>
      </c>
      <c r="P41" s="204" t="s">
        <v>182</v>
      </c>
      <c r="Q41" s="198" t="s">
        <v>195</v>
      </c>
      <c r="R41" s="198" t="s">
        <v>195</v>
      </c>
    </row>
    <row r="42" spans="1:18" ht="9.75" customHeight="1" x14ac:dyDescent="0.25">
      <c r="A42" s="138">
        <v>5</v>
      </c>
      <c r="B42" s="137">
        <v>0.4291666666666667</v>
      </c>
      <c r="C42" s="137">
        <v>0.43055555555555503</v>
      </c>
      <c r="D42" s="146" t="s">
        <v>237</v>
      </c>
      <c r="E42" s="166"/>
      <c r="F42" s="142" t="s">
        <v>230</v>
      </c>
      <c r="G42" s="159"/>
      <c r="H42" s="143" t="s">
        <v>231</v>
      </c>
      <c r="J42" s="137">
        <v>0.4291666666666667</v>
      </c>
      <c r="K42" s="137">
        <v>0.43055555555555503</v>
      </c>
      <c r="L42" s="198" t="s">
        <v>195</v>
      </c>
      <c r="M42" s="198" t="s">
        <v>195</v>
      </c>
      <c r="N42" s="205" t="s">
        <v>187</v>
      </c>
      <c r="O42" s="202" t="s">
        <v>188</v>
      </c>
      <c r="P42" s="204" t="s">
        <v>182</v>
      </c>
      <c r="Q42" s="198" t="s">
        <v>195</v>
      </c>
      <c r="R42" s="198" t="s">
        <v>195</v>
      </c>
    </row>
    <row r="43" spans="1:18" ht="9.75" customHeight="1" x14ac:dyDescent="0.25">
      <c r="A43" s="138">
        <v>5</v>
      </c>
      <c r="B43" s="137">
        <v>0.43055555555555503</v>
      </c>
      <c r="C43" s="137">
        <v>0.43402777777777701</v>
      </c>
      <c r="D43" s="146" t="s">
        <v>237</v>
      </c>
      <c r="E43" s="166"/>
      <c r="F43" s="142" t="s">
        <v>230</v>
      </c>
      <c r="G43" s="159"/>
      <c r="H43" s="143" t="s">
        <v>231</v>
      </c>
      <c r="J43" s="137">
        <v>0.43055555555555503</v>
      </c>
      <c r="K43" s="137">
        <v>0.43402777777777701</v>
      </c>
      <c r="L43" s="198" t="s">
        <v>195</v>
      </c>
      <c r="M43" s="198" t="s">
        <v>195</v>
      </c>
      <c r="N43" s="205" t="s">
        <v>187</v>
      </c>
      <c r="O43" s="202" t="s">
        <v>188</v>
      </c>
      <c r="P43" s="204" t="s">
        <v>182</v>
      </c>
      <c r="Q43" s="198" t="s">
        <v>195</v>
      </c>
      <c r="R43" s="198" t="s">
        <v>195</v>
      </c>
    </row>
    <row r="44" spans="1:18" ht="9.75" customHeight="1" x14ac:dyDescent="0.25">
      <c r="A44" s="138">
        <v>5</v>
      </c>
      <c r="B44" s="137">
        <v>0.43402777777777701</v>
      </c>
      <c r="C44" s="137">
        <v>0.4375</v>
      </c>
      <c r="D44" s="146" t="s">
        <v>237</v>
      </c>
      <c r="E44" s="166"/>
      <c r="F44" s="142" t="s">
        <v>230</v>
      </c>
      <c r="G44" s="159"/>
      <c r="H44" s="143" t="s">
        <v>231</v>
      </c>
      <c r="J44" s="137">
        <v>0.43402777777777701</v>
      </c>
      <c r="K44" s="137">
        <v>0.4375</v>
      </c>
      <c r="L44" s="198" t="s">
        <v>195</v>
      </c>
      <c r="M44" s="198" t="s">
        <v>195</v>
      </c>
      <c r="N44" s="205" t="s">
        <v>187</v>
      </c>
      <c r="O44" s="202" t="s">
        <v>188</v>
      </c>
      <c r="P44" s="204" t="s">
        <v>182</v>
      </c>
      <c r="Q44" s="198" t="s">
        <v>195</v>
      </c>
      <c r="R44" s="198" t="s">
        <v>195</v>
      </c>
    </row>
    <row r="45" spans="1:18" ht="9.75" customHeight="1" x14ac:dyDescent="0.25">
      <c r="A45" s="138">
        <v>5</v>
      </c>
      <c r="B45" s="137">
        <v>0.4375</v>
      </c>
      <c r="C45" s="137">
        <v>0.44097222222222199</v>
      </c>
      <c r="D45" s="146" t="s">
        <v>237</v>
      </c>
      <c r="E45" s="166"/>
      <c r="F45" s="142" t="s">
        <v>230</v>
      </c>
      <c r="G45" s="159"/>
      <c r="H45" s="143" t="s">
        <v>231</v>
      </c>
      <c r="J45" s="137">
        <v>0.4375</v>
      </c>
      <c r="K45" s="137">
        <v>0.44097222222222199</v>
      </c>
      <c r="L45" s="198" t="s">
        <v>195</v>
      </c>
      <c r="M45" s="198" t="s">
        <v>195</v>
      </c>
      <c r="N45" s="205" t="s">
        <v>187</v>
      </c>
      <c r="O45" s="202" t="s">
        <v>188</v>
      </c>
      <c r="P45" s="204" t="s">
        <v>182</v>
      </c>
      <c r="Q45" s="198" t="s">
        <v>195</v>
      </c>
      <c r="R45" s="198" t="s">
        <v>195</v>
      </c>
    </row>
    <row r="46" spans="1:18" ht="9.75" customHeight="1" x14ac:dyDescent="0.25">
      <c r="A46" s="138">
        <v>5</v>
      </c>
      <c r="B46" s="137">
        <v>0.44097222222222199</v>
      </c>
      <c r="C46" s="137">
        <v>0.44444444444444398</v>
      </c>
      <c r="D46" s="146" t="s">
        <v>237</v>
      </c>
      <c r="E46" s="166"/>
      <c r="F46" s="142" t="s">
        <v>230</v>
      </c>
      <c r="G46" s="159"/>
      <c r="H46" s="143" t="s">
        <v>231</v>
      </c>
      <c r="J46" s="137">
        <v>0.44097222222222199</v>
      </c>
      <c r="K46" s="137">
        <v>0.44444444444444398</v>
      </c>
      <c r="L46" s="198" t="s">
        <v>195</v>
      </c>
      <c r="M46" s="198" t="s">
        <v>195</v>
      </c>
      <c r="N46" s="205" t="s">
        <v>187</v>
      </c>
      <c r="O46" s="202" t="s">
        <v>188</v>
      </c>
      <c r="P46" s="204" t="s">
        <v>182</v>
      </c>
      <c r="Q46" s="198" t="s">
        <v>195</v>
      </c>
      <c r="R46" s="198" t="s">
        <v>195</v>
      </c>
    </row>
    <row r="47" spans="1:18" ht="9.75" customHeight="1" x14ac:dyDescent="0.25">
      <c r="A47" s="138">
        <v>5</v>
      </c>
      <c r="B47" s="137">
        <v>0.44444444444444398</v>
      </c>
      <c r="C47" s="137">
        <v>0.44791666666666602</v>
      </c>
      <c r="D47" s="146" t="s">
        <v>237</v>
      </c>
      <c r="E47" s="166"/>
      <c r="F47" s="142" t="s">
        <v>230</v>
      </c>
      <c r="G47" s="159"/>
      <c r="H47" s="143" t="s">
        <v>231</v>
      </c>
      <c r="J47" s="137">
        <v>0.44444444444444398</v>
      </c>
      <c r="K47" s="137">
        <v>0.44791666666666602</v>
      </c>
      <c r="L47" s="198" t="s">
        <v>195</v>
      </c>
      <c r="M47" s="198" t="s">
        <v>195</v>
      </c>
      <c r="N47" s="205" t="s">
        <v>187</v>
      </c>
      <c r="O47" s="202" t="s">
        <v>188</v>
      </c>
      <c r="P47" s="204" t="s">
        <v>182</v>
      </c>
      <c r="Q47" s="198" t="s">
        <v>195</v>
      </c>
      <c r="R47" s="198" t="s">
        <v>195</v>
      </c>
    </row>
    <row r="48" spans="1:18" ht="9.75" customHeight="1" x14ac:dyDescent="0.25">
      <c r="A48" s="138">
        <v>5</v>
      </c>
      <c r="B48" s="137">
        <v>0.44791666666666602</v>
      </c>
      <c r="C48" s="137">
        <v>0.45138888888888801</v>
      </c>
      <c r="D48" s="143" t="s">
        <v>231</v>
      </c>
      <c r="E48" s="166"/>
      <c r="F48" s="146" t="s">
        <v>237</v>
      </c>
      <c r="G48" s="159"/>
      <c r="H48" s="144" t="s">
        <v>228</v>
      </c>
      <c r="J48" s="137">
        <v>0.44791666666666602</v>
      </c>
      <c r="K48" s="137">
        <v>0.45138888888888801</v>
      </c>
      <c r="L48" s="203" t="s">
        <v>212</v>
      </c>
      <c r="M48" s="198" t="s">
        <v>195</v>
      </c>
      <c r="N48" s="205" t="s">
        <v>185</v>
      </c>
      <c r="O48" s="198" t="s">
        <v>195</v>
      </c>
      <c r="P48" s="204" t="s">
        <v>186</v>
      </c>
      <c r="Q48" s="207" t="s">
        <v>212</v>
      </c>
      <c r="R48" s="198" t="s">
        <v>195</v>
      </c>
    </row>
    <row r="49" spans="1:18" ht="9.75" customHeight="1" x14ac:dyDescent="0.25">
      <c r="A49" s="138">
        <v>5</v>
      </c>
      <c r="B49" s="137">
        <v>0.45138888888888801</v>
      </c>
      <c r="C49" s="137">
        <v>0.45486111111111099</v>
      </c>
      <c r="D49" s="143" t="s">
        <v>231</v>
      </c>
      <c r="E49" s="166"/>
      <c r="F49" s="146" t="s">
        <v>237</v>
      </c>
      <c r="G49" s="159"/>
      <c r="H49" s="144" t="s">
        <v>228</v>
      </c>
      <c r="J49" s="137">
        <v>0.45138888888888801</v>
      </c>
      <c r="K49" s="137">
        <v>0.45486111111111099</v>
      </c>
      <c r="L49" s="203" t="s">
        <v>212</v>
      </c>
      <c r="M49" s="198" t="s">
        <v>195</v>
      </c>
      <c r="N49" s="205" t="s">
        <v>185</v>
      </c>
      <c r="O49" s="198" t="s">
        <v>195</v>
      </c>
      <c r="P49" s="204" t="s">
        <v>186</v>
      </c>
      <c r="Q49" s="207" t="s">
        <v>212</v>
      </c>
      <c r="R49" s="198" t="s">
        <v>195</v>
      </c>
    </row>
    <row r="50" spans="1:18" ht="9.75" customHeight="1" x14ac:dyDescent="0.25">
      <c r="A50" s="138">
        <v>5</v>
      </c>
      <c r="B50" s="137">
        <v>0.45486111111111099</v>
      </c>
      <c r="C50" s="137">
        <v>0.45833333333333298</v>
      </c>
      <c r="D50" s="143" t="s">
        <v>231</v>
      </c>
      <c r="E50" s="166"/>
      <c r="F50" s="146" t="s">
        <v>237</v>
      </c>
      <c r="G50" s="159"/>
      <c r="H50" s="144" t="s">
        <v>228</v>
      </c>
      <c r="J50" s="137">
        <v>0.45486111111111099</v>
      </c>
      <c r="K50" s="137">
        <v>0.45833333333333298</v>
      </c>
      <c r="L50" s="203" t="s">
        <v>212</v>
      </c>
      <c r="M50" s="198" t="s">
        <v>195</v>
      </c>
      <c r="N50" s="205" t="s">
        <v>185</v>
      </c>
      <c r="O50" s="198" t="s">
        <v>195</v>
      </c>
      <c r="P50" s="204" t="s">
        <v>186</v>
      </c>
      <c r="Q50" s="207" t="s">
        <v>212</v>
      </c>
      <c r="R50" s="198" t="s">
        <v>195</v>
      </c>
    </row>
    <row r="51" spans="1:18" ht="9.75" customHeight="1" x14ac:dyDescent="0.25">
      <c r="A51" s="138">
        <v>5</v>
      </c>
      <c r="B51" s="137">
        <v>0.45833333333333331</v>
      </c>
      <c r="C51" s="137">
        <v>0.46180555555555558</v>
      </c>
      <c r="D51" s="143" t="s">
        <v>231</v>
      </c>
      <c r="E51" s="166"/>
      <c r="F51" s="146" t="s">
        <v>237</v>
      </c>
      <c r="G51" s="159"/>
      <c r="H51" s="144" t="s">
        <v>228</v>
      </c>
      <c r="J51" s="137">
        <v>0.45833333333333331</v>
      </c>
      <c r="K51" s="137">
        <v>0.46180555555555558</v>
      </c>
      <c r="L51" s="203" t="s">
        <v>212</v>
      </c>
      <c r="M51" s="198" t="s">
        <v>195</v>
      </c>
      <c r="N51" s="205" t="s">
        <v>185</v>
      </c>
      <c r="O51" s="198" t="s">
        <v>195</v>
      </c>
      <c r="P51" s="204" t="s">
        <v>186</v>
      </c>
      <c r="Q51" s="207" t="s">
        <v>212</v>
      </c>
      <c r="R51" s="198" t="s">
        <v>195</v>
      </c>
    </row>
    <row r="52" spans="1:18" ht="9.75" customHeight="1" x14ac:dyDescent="0.25">
      <c r="A52" s="138">
        <v>5</v>
      </c>
      <c r="B52" s="137">
        <v>0.46180555555555558</v>
      </c>
      <c r="C52" s="137">
        <v>0.46527777777777773</v>
      </c>
      <c r="D52" s="143" t="s">
        <v>231</v>
      </c>
      <c r="E52" s="166"/>
      <c r="F52" s="146" t="s">
        <v>237</v>
      </c>
      <c r="G52" s="159"/>
      <c r="H52" s="144" t="s">
        <v>228</v>
      </c>
      <c r="J52" s="137">
        <v>0.46180555555555558</v>
      </c>
      <c r="K52" s="137">
        <v>0.46527777777777773</v>
      </c>
      <c r="L52" s="203" t="s">
        <v>212</v>
      </c>
      <c r="M52" s="198" t="s">
        <v>195</v>
      </c>
      <c r="N52" s="205" t="s">
        <v>185</v>
      </c>
      <c r="O52" s="198" t="s">
        <v>195</v>
      </c>
      <c r="P52" s="204" t="s">
        <v>186</v>
      </c>
      <c r="Q52" s="207" t="s">
        <v>212</v>
      </c>
      <c r="R52" s="198" t="s">
        <v>195</v>
      </c>
    </row>
    <row r="53" spans="1:18" ht="9.75" customHeight="1" x14ac:dyDescent="0.25">
      <c r="A53" s="138">
        <v>5</v>
      </c>
      <c r="B53" s="137">
        <v>0.46527777777777701</v>
      </c>
      <c r="C53" s="137">
        <v>0.468749999999999</v>
      </c>
      <c r="D53" s="143" t="s">
        <v>231</v>
      </c>
      <c r="E53" s="166"/>
      <c r="F53" s="146" t="s">
        <v>237</v>
      </c>
      <c r="G53" s="159"/>
      <c r="H53" s="144" t="s">
        <v>228</v>
      </c>
      <c r="J53" s="137">
        <v>0.46527777777777701</v>
      </c>
      <c r="K53" s="137">
        <v>0.468749999999999</v>
      </c>
      <c r="L53" s="203" t="s">
        <v>212</v>
      </c>
      <c r="M53" s="198" t="s">
        <v>195</v>
      </c>
      <c r="N53" s="205" t="s">
        <v>185</v>
      </c>
      <c r="O53" s="198" t="s">
        <v>195</v>
      </c>
      <c r="P53" s="204" t="s">
        <v>186</v>
      </c>
      <c r="Q53" s="207" t="s">
        <v>212</v>
      </c>
      <c r="R53" s="198" t="s">
        <v>195</v>
      </c>
    </row>
    <row r="54" spans="1:18" ht="9.75" customHeight="1" x14ac:dyDescent="0.25">
      <c r="A54" s="138">
        <v>5</v>
      </c>
      <c r="B54" s="137">
        <v>0.468749999999999</v>
      </c>
      <c r="C54" s="137">
        <v>0.47222222222222199</v>
      </c>
      <c r="D54" s="143" t="s">
        <v>231</v>
      </c>
      <c r="E54" s="166"/>
      <c r="F54" s="146" t="s">
        <v>237</v>
      </c>
      <c r="G54" s="159"/>
      <c r="H54" s="144" t="s">
        <v>228</v>
      </c>
      <c r="J54" s="137">
        <v>0.468749999999999</v>
      </c>
      <c r="K54" s="137">
        <v>0.47222222222222199</v>
      </c>
      <c r="L54" s="203" t="s">
        <v>212</v>
      </c>
      <c r="M54" s="198" t="s">
        <v>195</v>
      </c>
      <c r="N54" s="205" t="s">
        <v>185</v>
      </c>
      <c r="O54" s="198" t="s">
        <v>195</v>
      </c>
      <c r="P54" s="204" t="s">
        <v>186</v>
      </c>
      <c r="Q54" s="207" t="s">
        <v>212</v>
      </c>
      <c r="R54" s="198" t="s">
        <v>195</v>
      </c>
    </row>
    <row r="55" spans="1:18" ht="9.75" customHeight="1" x14ac:dyDescent="0.25">
      <c r="A55" s="138">
        <v>5</v>
      </c>
      <c r="B55" s="137">
        <v>0.47222222222222199</v>
      </c>
      <c r="C55" s="137">
        <v>0.47569444444444398</v>
      </c>
      <c r="D55" s="143" t="s">
        <v>231</v>
      </c>
      <c r="E55" s="166"/>
      <c r="F55" s="146" t="s">
        <v>237</v>
      </c>
      <c r="G55" s="159"/>
      <c r="H55" s="144" t="s">
        <v>228</v>
      </c>
      <c r="J55" s="137">
        <v>0.47222222222222199</v>
      </c>
      <c r="K55" s="137">
        <v>0.47569444444444398</v>
      </c>
      <c r="L55" s="203" t="s">
        <v>212</v>
      </c>
      <c r="M55" s="198" t="s">
        <v>195</v>
      </c>
      <c r="N55" s="205" t="s">
        <v>185</v>
      </c>
      <c r="O55" s="198" t="s">
        <v>195</v>
      </c>
      <c r="P55" s="204" t="s">
        <v>186</v>
      </c>
      <c r="Q55" s="207" t="s">
        <v>212</v>
      </c>
      <c r="R55" s="198" t="s">
        <v>195</v>
      </c>
    </row>
    <row r="56" spans="1:18" ht="9.75" customHeight="1" x14ac:dyDescent="0.25">
      <c r="A56" s="138">
        <v>5</v>
      </c>
      <c r="B56" s="137">
        <v>0.47569444444444398</v>
      </c>
      <c r="C56" s="137">
        <v>0.47916666666666669</v>
      </c>
      <c r="D56" s="143" t="s">
        <v>231</v>
      </c>
      <c r="E56" s="166"/>
      <c r="F56" s="146" t="s">
        <v>237</v>
      </c>
      <c r="G56" s="159"/>
      <c r="H56" s="144" t="s">
        <v>228</v>
      </c>
      <c r="J56" s="137">
        <v>0.47569444444444398</v>
      </c>
      <c r="K56" s="137">
        <v>0.47916666666666669</v>
      </c>
      <c r="L56" s="203" t="s">
        <v>212</v>
      </c>
      <c r="M56" s="198" t="s">
        <v>195</v>
      </c>
      <c r="N56" s="205" t="s">
        <v>185</v>
      </c>
      <c r="O56" s="198" t="s">
        <v>195</v>
      </c>
      <c r="P56" s="204" t="s">
        <v>186</v>
      </c>
      <c r="Q56" s="207" t="s">
        <v>212</v>
      </c>
      <c r="R56" s="198" t="s">
        <v>195</v>
      </c>
    </row>
    <row r="57" spans="1:18" ht="9.75" customHeight="1" x14ac:dyDescent="0.25">
      <c r="A57" s="138">
        <v>5</v>
      </c>
      <c r="B57" s="137">
        <v>0.47916666666666669</v>
      </c>
      <c r="C57" s="137">
        <v>0.48263888888888801</v>
      </c>
      <c r="D57" s="157" t="s">
        <v>227</v>
      </c>
      <c r="E57" s="166"/>
      <c r="F57" s="157" t="s">
        <v>227</v>
      </c>
      <c r="G57" s="159"/>
      <c r="H57" s="157" t="s">
        <v>227</v>
      </c>
      <c r="J57" s="137">
        <v>0.47916666666666669</v>
      </c>
      <c r="K57" s="137">
        <v>0.48263888888888801</v>
      </c>
      <c r="L57" s="198" t="s">
        <v>195</v>
      </c>
      <c r="M57" s="198" t="s">
        <v>195</v>
      </c>
      <c r="N57" s="198" t="s">
        <v>195</v>
      </c>
      <c r="O57" s="157" t="s">
        <v>227</v>
      </c>
      <c r="P57" s="157" t="s">
        <v>227</v>
      </c>
      <c r="Q57" s="157" t="s">
        <v>227</v>
      </c>
      <c r="R57" s="157" t="s">
        <v>227</v>
      </c>
    </row>
    <row r="58" spans="1:18" ht="9.75" customHeight="1" x14ac:dyDescent="0.25">
      <c r="A58" s="138">
        <v>5</v>
      </c>
      <c r="B58" s="137">
        <v>0.48263888888888801</v>
      </c>
      <c r="C58" s="137">
        <v>0.48611111111110999</v>
      </c>
      <c r="D58" s="167" t="s">
        <v>222</v>
      </c>
      <c r="E58" s="166"/>
      <c r="F58" s="167" t="s">
        <v>222</v>
      </c>
      <c r="G58" s="159"/>
      <c r="H58" s="167" t="s">
        <v>222</v>
      </c>
      <c r="J58" s="137">
        <v>0.48263888888888801</v>
      </c>
      <c r="K58" s="137">
        <v>0.48611111111110999</v>
      </c>
      <c r="L58" s="198" t="s">
        <v>195</v>
      </c>
      <c r="M58" s="167" t="s">
        <v>222</v>
      </c>
      <c r="N58" s="198" t="s">
        <v>195</v>
      </c>
      <c r="O58" s="167" t="s">
        <v>222</v>
      </c>
      <c r="P58" s="167" t="s">
        <v>222</v>
      </c>
      <c r="Q58" s="167" t="s">
        <v>222</v>
      </c>
      <c r="R58" s="167" t="s">
        <v>222</v>
      </c>
    </row>
    <row r="59" spans="1:18" ht="9.75" customHeight="1" x14ac:dyDescent="0.25">
      <c r="A59" s="138">
        <v>5</v>
      </c>
      <c r="B59" s="137">
        <v>0.48611111111110999</v>
      </c>
      <c r="C59" s="137">
        <v>0.48958333333333298</v>
      </c>
      <c r="D59" s="167" t="s">
        <v>222</v>
      </c>
      <c r="E59" s="165"/>
      <c r="F59" s="167" t="s">
        <v>222</v>
      </c>
      <c r="G59" s="159"/>
      <c r="H59" s="167" t="s">
        <v>222</v>
      </c>
      <c r="J59" s="137">
        <v>0.48611111111110999</v>
      </c>
      <c r="K59" s="137">
        <v>0.48958333333333298</v>
      </c>
      <c r="L59" s="198" t="s">
        <v>195</v>
      </c>
      <c r="M59" s="167" t="s">
        <v>222</v>
      </c>
      <c r="N59" s="198" t="s">
        <v>195</v>
      </c>
      <c r="O59" s="167" t="s">
        <v>222</v>
      </c>
      <c r="P59" s="167" t="s">
        <v>222</v>
      </c>
      <c r="Q59" s="167" t="s">
        <v>222</v>
      </c>
      <c r="R59" s="167" t="s">
        <v>222</v>
      </c>
    </row>
    <row r="60" spans="1:18" ht="9.75" customHeight="1" x14ac:dyDescent="0.25">
      <c r="A60" s="138">
        <v>5</v>
      </c>
      <c r="B60" s="137">
        <v>0.48958333333333298</v>
      </c>
      <c r="C60" s="137">
        <v>0.49305555555555503</v>
      </c>
      <c r="D60" s="167" t="s">
        <v>222</v>
      </c>
      <c r="E60" s="165"/>
      <c r="F60" s="167" t="s">
        <v>222</v>
      </c>
      <c r="G60" s="159"/>
      <c r="H60" s="167" t="s">
        <v>222</v>
      </c>
      <c r="J60" s="137">
        <v>0.48958333333333298</v>
      </c>
      <c r="K60" s="137">
        <v>0.49305555555555503</v>
      </c>
      <c r="L60" s="198" t="s">
        <v>195</v>
      </c>
      <c r="M60" s="167" t="s">
        <v>222</v>
      </c>
      <c r="N60" s="198" t="s">
        <v>195</v>
      </c>
      <c r="O60" s="167" t="s">
        <v>222</v>
      </c>
      <c r="P60" s="167" t="s">
        <v>222</v>
      </c>
      <c r="Q60" s="167" t="s">
        <v>222</v>
      </c>
      <c r="R60" s="167" t="s">
        <v>222</v>
      </c>
    </row>
    <row r="61" spans="1:18" ht="9.75" customHeight="1" x14ac:dyDescent="0.25">
      <c r="A61" s="138">
        <v>5</v>
      </c>
      <c r="B61" s="137">
        <v>0.49305555555555503</v>
      </c>
      <c r="C61" s="137">
        <v>0.49652777777777701</v>
      </c>
      <c r="D61" s="167" t="s">
        <v>222</v>
      </c>
      <c r="E61" s="165"/>
      <c r="F61" s="167" t="s">
        <v>222</v>
      </c>
      <c r="G61" s="159"/>
      <c r="H61" s="167" t="s">
        <v>222</v>
      </c>
      <c r="J61" s="137">
        <v>0.49305555555555503</v>
      </c>
      <c r="K61" s="137">
        <v>0.49652777777777701</v>
      </c>
      <c r="L61" s="198" t="s">
        <v>195</v>
      </c>
      <c r="M61" s="167" t="s">
        <v>222</v>
      </c>
      <c r="N61" s="198" t="s">
        <v>195</v>
      </c>
      <c r="O61" s="167" t="s">
        <v>222</v>
      </c>
      <c r="P61" s="167" t="s">
        <v>222</v>
      </c>
      <c r="Q61" s="167" t="s">
        <v>222</v>
      </c>
      <c r="R61" s="167" t="s">
        <v>222</v>
      </c>
    </row>
    <row r="62" spans="1:18" ht="9.75" customHeight="1" x14ac:dyDescent="0.25">
      <c r="A62" s="138">
        <v>5</v>
      </c>
      <c r="B62" s="137">
        <v>0.49652777777777701</v>
      </c>
      <c r="C62" s="137">
        <v>0.499999999999999</v>
      </c>
      <c r="D62" s="167" t="s">
        <v>222</v>
      </c>
      <c r="E62" s="165"/>
      <c r="F62" s="167" t="s">
        <v>222</v>
      </c>
      <c r="G62" s="159"/>
      <c r="H62" s="167" t="s">
        <v>222</v>
      </c>
      <c r="J62" s="137">
        <v>0.49652777777777701</v>
      </c>
      <c r="K62" s="137">
        <v>0.499999999999999</v>
      </c>
      <c r="L62" s="198" t="s">
        <v>195</v>
      </c>
      <c r="M62" s="167" t="s">
        <v>222</v>
      </c>
      <c r="N62" s="198" t="s">
        <v>195</v>
      </c>
      <c r="O62" s="167" t="s">
        <v>222</v>
      </c>
      <c r="P62" s="167" t="s">
        <v>222</v>
      </c>
      <c r="Q62" s="167" t="s">
        <v>222</v>
      </c>
      <c r="R62" s="167" t="s">
        <v>222</v>
      </c>
    </row>
    <row r="63" spans="1:18" ht="9.75" customHeight="1" x14ac:dyDescent="0.25">
      <c r="A63" s="138">
        <v>5</v>
      </c>
      <c r="B63" s="137">
        <v>0.499999999999999</v>
      </c>
      <c r="C63" s="137">
        <v>0.50347222222222099</v>
      </c>
      <c r="D63" s="167" t="s">
        <v>222</v>
      </c>
      <c r="E63" s="158"/>
      <c r="F63" s="167" t="s">
        <v>222</v>
      </c>
      <c r="G63" s="159"/>
      <c r="H63" s="167" t="s">
        <v>222</v>
      </c>
      <c r="J63" s="137">
        <v>0.499999999999999</v>
      </c>
      <c r="K63" s="137">
        <v>0.50347222222222099</v>
      </c>
      <c r="L63" s="198" t="s">
        <v>195</v>
      </c>
      <c r="M63" s="167" t="s">
        <v>222</v>
      </c>
      <c r="N63" s="198" t="s">
        <v>195</v>
      </c>
      <c r="O63" s="167" t="s">
        <v>222</v>
      </c>
      <c r="P63" s="167" t="s">
        <v>222</v>
      </c>
      <c r="Q63" s="167" t="s">
        <v>222</v>
      </c>
      <c r="R63" s="167" t="s">
        <v>222</v>
      </c>
    </row>
    <row r="64" spans="1:18" ht="9.75" customHeight="1" x14ac:dyDescent="0.25">
      <c r="A64" s="138">
        <v>5</v>
      </c>
      <c r="B64" s="137">
        <v>0.50347222222222099</v>
      </c>
      <c r="C64" s="137">
        <v>0.50694444444444398</v>
      </c>
      <c r="D64" s="167" t="s">
        <v>222</v>
      </c>
      <c r="E64" s="158"/>
      <c r="F64" s="167" t="s">
        <v>222</v>
      </c>
      <c r="G64" s="159"/>
      <c r="H64" s="167" t="s">
        <v>222</v>
      </c>
      <c r="J64" s="137">
        <v>0.50347222222222099</v>
      </c>
      <c r="K64" s="137">
        <v>0.50694444444444398</v>
      </c>
      <c r="L64" s="198" t="s">
        <v>195</v>
      </c>
      <c r="M64" s="167" t="s">
        <v>222</v>
      </c>
      <c r="N64" s="198" t="s">
        <v>195</v>
      </c>
      <c r="O64" s="167" t="s">
        <v>222</v>
      </c>
      <c r="P64" s="167" t="s">
        <v>222</v>
      </c>
      <c r="Q64" s="167" t="s">
        <v>222</v>
      </c>
      <c r="R64" s="167" t="s">
        <v>222</v>
      </c>
    </row>
    <row r="65" spans="1:18" ht="9.75" customHeight="1" x14ac:dyDescent="0.25">
      <c r="A65" s="138">
        <v>5</v>
      </c>
      <c r="B65" s="137">
        <v>0.50694444444444398</v>
      </c>
      <c r="C65" s="137">
        <v>0.51041666666666596</v>
      </c>
      <c r="D65" s="167" t="s">
        <v>222</v>
      </c>
      <c r="E65" s="158"/>
      <c r="F65" s="167" t="s">
        <v>222</v>
      </c>
      <c r="G65" s="159"/>
      <c r="H65" s="167" t="s">
        <v>222</v>
      </c>
      <c r="J65" s="137">
        <v>0.50694444444444398</v>
      </c>
      <c r="K65" s="137">
        <v>0.51041666666666596</v>
      </c>
      <c r="L65" s="198" t="s">
        <v>195</v>
      </c>
      <c r="M65" s="167" t="s">
        <v>222</v>
      </c>
      <c r="N65" s="198" t="s">
        <v>195</v>
      </c>
      <c r="O65" s="167" t="s">
        <v>222</v>
      </c>
      <c r="P65" s="167" t="s">
        <v>222</v>
      </c>
      <c r="Q65" s="167" t="s">
        <v>222</v>
      </c>
      <c r="R65" s="167" t="s">
        <v>222</v>
      </c>
    </row>
    <row r="66" spans="1:18" ht="9.75" customHeight="1" x14ac:dyDescent="0.25">
      <c r="A66" s="138">
        <v>5</v>
      </c>
      <c r="B66" s="137">
        <v>0.51041666666666596</v>
      </c>
      <c r="C66" s="137">
        <v>0.51388888888888795</v>
      </c>
      <c r="D66" s="140" t="s">
        <v>288</v>
      </c>
      <c r="E66" s="158"/>
      <c r="F66" s="140" t="s">
        <v>288</v>
      </c>
      <c r="G66" s="159"/>
      <c r="H66" s="140" t="s">
        <v>288</v>
      </c>
      <c r="J66" s="137">
        <v>0.51041666666666596</v>
      </c>
      <c r="K66" s="137">
        <v>0.51388888888888795</v>
      </c>
      <c r="L66" s="198" t="s">
        <v>195</v>
      </c>
      <c r="M66" s="198" t="s">
        <v>195</v>
      </c>
      <c r="N66" s="140" t="s">
        <v>288</v>
      </c>
      <c r="O66" s="198" t="s">
        <v>195</v>
      </c>
      <c r="P66" s="198" t="s">
        <v>195</v>
      </c>
      <c r="Q66" s="140" t="s">
        <v>288</v>
      </c>
      <c r="R66" s="140" t="s">
        <v>288</v>
      </c>
    </row>
    <row r="67" spans="1:18" ht="9.75" customHeight="1" x14ac:dyDescent="0.25">
      <c r="A67" s="138">
        <v>5</v>
      </c>
      <c r="B67" s="137">
        <v>0.51388888888888795</v>
      </c>
      <c r="C67" s="137">
        <v>0.51736111111111005</v>
      </c>
      <c r="D67" s="140" t="s">
        <v>288</v>
      </c>
      <c r="E67" s="158"/>
      <c r="F67" s="140" t="s">
        <v>288</v>
      </c>
      <c r="G67" s="159"/>
      <c r="H67" s="140" t="s">
        <v>288</v>
      </c>
      <c r="J67" s="137">
        <v>0.51388888888888795</v>
      </c>
      <c r="K67" s="137">
        <v>0.51736111111111005</v>
      </c>
      <c r="L67" s="198" t="s">
        <v>195</v>
      </c>
      <c r="M67" s="198" t="s">
        <v>195</v>
      </c>
      <c r="N67" s="140" t="s">
        <v>288</v>
      </c>
      <c r="O67" s="198" t="s">
        <v>195</v>
      </c>
      <c r="P67" s="198" t="s">
        <v>195</v>
      </c>
      <c r="Q67" s="140" t="s">
        <v>288</v>
      </c>
      <c r="R67" s="140" t="s">
        <v>288</v>
      </c>
    </row>
    <row r="68" spans="1:18" ht="9.75" customHeight="1" x14ac:dyDescent="0.25">
      <c r="A68" s="138">
        <v>5</v>
      </c>
      <c r="B68" s="137">
        <v>0.51736111111111005</v>
      </c>
      <c r="C68" s="137">
        <v>0.52083333333333304</v>
      </c>
      <c r="D68" s="140" t="s">
        <v>288</v>
      </c>
      <c r="E68" s="158"/>
      <c r="F68" s="140" t="s">
        <v>288</v>
      </c>
      <c r="G68" s="159"/>
      <c r="H68" s="140" t="s">
        <v>288</v>
      </c>
      <c r="J68" s="137">
        <v>0.51736111111111005</v>
      </c>
      <c r="K68" s="137">
        <v>0.52083333333333304</v>
      </c>
      <c r="L68" s="198" t="s">
        <v>195</v>
      </c>
      <c r="M68" s="198" t="s">
        <v>195</v>
      </c>
      <c r="N68" s="140" t="s">
        <v>288</v>
      </c>
      <c r="O68" s="198" t="s">
        <v>195</v>
      </c>
      <c r="P68" s="198" t="s">
        <v>195</v>
      </c>
      <c r="Q68" s="140" t="s">
        <v>288</v>
      </c>
      <c r="R68" s="140" t="s">
        <v>288</v>
      </c>
    </row>
    <row r="69" spans="1:18" ht="9.75" customHeight="1" x14ac:dyDescent="0.25">
      <c r="A69" s="138">
        <v>5</v>
      </c>
      <c r="B69" s="137">
        <v>0.52083333333333304</v>
      </c>
      <c r="C69" s="137">
        <v>0.52430555555555503</v>
      </c>
      <c r="D69" s="140" t="s">
        <v>288</v>
      </c>
      <c r="E69" s="158"/>
      <c r="F69" s="140" t="s">
        <v>288</v>
      </c>
      <c r="G69" s="159"/>
      <c r="H69" s="140" t="s">
        <v>288</v>
      </c>
      <c r="J69" s="137">
        <v>0.52083333333333304</v>
      </c>
      <c r="K69" s="137">
        <v>0.52430555555555503</v>
      </c>
      <c r="L69" s="198" t="s">
        <v>195</v>
      </c>
      <c r="M69" s="198" t="s">
        <v>195</v>
      </c>
      <c r="N69" s="140" t="s">
        <v>288</v>
      </c>
      <c r="O69" s="198" t="s">
        <v>195</v>
      </c>
      <c r="P69" s="198" t="s">
        <v>195</v>
      </c>
      <c r="Q69" s="140" t="s">
        <v>288</v>
      </c>
      <c r="R69" s="140" t="s">
        <v>288</v>
      </c>
    </row>
    <row r="70" spans="1:18" ht="9.75" customHeight="1" x14ac:dyDescent="0.25">
      <c r="A70" s="138">
        <v>5</v>
      </c>
      <c r="B70" s="137">
        <v>0.52430555555555503</v>
      </c>
      <c r="C70" s="137">
        <v>0.52777777777777701</v>
      </c>
      <c r="D70" s="140" t="s">
        <v>288</v>
      </c>
      <c r="E70" s="158"/>
      <c r="F70" s="140" t="s">
        <v>288</v>
      </c>
      <c r="G70" s="159"/>
      <c r="H70" s="140" t="s">
        <v>288</v>
      </c>
      <c r="J70" s="137">
        <v>0.52430555555555503</v>
      </c>
      <c r="K70" s="137">
        <v>0.52777777777777701</v>
      </c>
      <c r="L70" s="198" t="s">
        <v>195</v>
      </c>
      <c r="M70" s="198" t="s">
        <v>195</v>
      </c>
      <c r="N70" s="140" t="s">
        <v>288</v>
      </c>
      <c r="O70" s="198" t="s">
        <v>195</v>
      </c>
      <c r="P70" s="198" t="s">
        <v>195</v>
      </c>
      <c r="Q70" s="140" t="s">
        <v>288</v>
      </c>
      <c r="R70" s="140" t="s">
        <v>288</v>
      </c>
    </row>
    <row r="71" spans="1:18" ht="9.75" customHeight="1" x14ac:dyDescent="0.25">
      <c r="A71" s="138">
        <v>5</v>
      </c>
      <c r="B71" s="137">
        <v>0.52777777777777701</v>
      </c>
      <c r="C71" s="137">
        <v>0.531249999999999</v>
      </c>
      <c r="D71" s="140" t="s">
        <v>288</v>
      </c>
      <c r="E71" s="158"/>
      <c r="F71" s="140" t="s">
        <v>288</v>
      </c>
      <c r="G71" s="159"/>
      <c r="H71" s="140" t="s">
        <v>288</v>
      </c>
      <c r="J71" s="137">
        <v>0.52777777777777701</v>
      </c>
      <c r="K71" s="137">
        <v>0.531249999999999</v>
      </c>
      <c r="L71" s="198" t="s">
        <v>195</v>
      </c>
      <c r="M71" s="198" t="s">
        <v>195</v>
      </c>
      <c r="N71" s="140" t="s">
        <v>288</v>
      </c>
      <c r="O71" s="198" t="s">
        <v>195</v>
      </c>
      <c r="P71" s="198" t="s">
        <v>195</v>
      </c>
      <c r="Q71" s="140" t="s">
        <v>288</v>
      </c>
      <c r="R71" s="140" t="s">
        <v>288</v>
      </c>
    </row>
    <row r="72" spans="1:18" ht="9.75" customHeight="1" x14ac:dyDescent="0.25">
      <c r="A72" s="138">
        <v>5</v>
      </c>
      <c r="B72" s="137">
        <v>0.531249999999999</v>
      </c>
      <c r="C72" s="137">
        <v>0.53472222222222099</v>
      </c>
      <c r="D72" s="168" t="s">
        <v>226</v>
      </c>
      <c r="E72" s="158"/>
      <c r="F72" s="168" t="s">
        <v>226</v>
      </c>
      <c r="G72" s="159"/>
      <c r="H72" s="168" t="s">
        <v>226</v>
      </c>
      <c r="J72" s="137">
        <v>0.531249999999999</v>
      </c>
      <c r="K72" s="137">
        <v>0.53472222222222099</v>
      </c>
      <c r="L72" s="168" t="s">
        <v>226</v>
      </c>
      <c r="M72" s="168" t="s">
        <v>226</v>
      </c>
      <c r="N72" s="168" t="s">
        <v>226</v>
      </c>
      <c r="O72" s="168" t="s">
        <v>226</v>
      </c>
      <c r="P72" s="168" t="s">
        <v>226</v>
      </c>
      <c r="Q72" s="168" t="s">
        <v>226</v>
      </c>
      <c r="R72" s="168" t="s">
        <v>226</v>
      </c>
    </row>
    <row r="73" spans="1:18" ht="9.75" customHeight="1" x14ac:dyDescent="0.25">
      <c r="A73" s="138">
        <v>5</v>
      </c>
      <c r="B73" s="137">
        <v>0.53472222222222099</v>
      </c>
      <c r="C73" s="137">
        <v>0.53819444444444398</v>
      </c>
      <c r="D73" s="168" t="s">
        <v>226</v>
      </c>
      <c r="E73" s="158"/>
      <c r="F73" s="168" t="s">
        <v>226</v>
      </c>
      <c r="G73" s="159"/>
      <c r="H73" s="168" t="s">
        <v>226</v>
      </c>
      <c r="J73" s="137">
        <v>0.53472222222222099</v>
      </c>
      <c r="K73" s="137">
        <v>0.53819444444444398</v>
      </c>
      <c r="L73" s="168" t="s">
        <v>226</v>
      </c>
      <c r="M73" s="168" t="s">
        <v>226</v>
      </c>
      <c r="N73" s="168" t="s">
        <v>226</v>
      </c>
      <c r="O73" s="168" t="s">
        <v>226</v>
      </c>
      <c r="P73" s="168" t="s">
        <v>226</v>
      </c>
      <c r="Q73" s="168" t="s">
        <v>226</v>
      </c>
      <c r="R73" s="168" t="s">
        <v>226</v>
      </c>
    </row>
    <row r="74" spans="1:18" ht="9.75" customHeight="1" x14ac:dyDescent="0.25">
      <c r="A74" s="138">
        <v>5</v>
      </c>
      <c r="B74" s="137">
        <v>0.53819444444444398</v>
      </c>
      <c r="C74" s="137">
        <v>0.54166666666666596</v>
      </c>
      <c r="D74" s="157" t="s">
        <v>225</v>
      </c>
      <c r="E74" s="158"/>
      <c r="F74" s="157" t="s">
        <v>225</v>
      </c>
      <c r="G74" s="159"/>
      <c r="H74" s="157" t="s">
        <v>225</v>
      </c>
      <c r="J74" s="137">
        <v>0.53819444444444398</v>
      </c>
      <c r="K74" s="137">
        <v>0.54166666666666596</v>
      </c>
      <c r="L74" s="157" t="s">
        <v>225</v>
      </c>
      <c r="M74" s="157" t="s">
        <v>225</v>
      </c>
      <c r="N74" s="157" t="s">
        <v>225</v>
      </c>
      <c r="O74" s="157" t="s">
        <v>225</v>
      </c>
      <c r="P74" s="157" t="s">
        <v>225</v>
      </c>
      <c r="Q74" s="157" t="s">
        <v>225</v>
      </c>
      <c r="R74" s="157" t="s">
        <v>225</v>
      </c>
    </row>
    <row r="75" spans="1:18" ht="9.75" customHeight="1" x14ac:dyDescent="0.25">
      <c r="A75" s="138">
        <v>5</v>
      </c>
      <c r="B75" s="137">
        <v>4.1666666666666664E-2</v>
      </c>
      <c r="C75" s="137">
        <v>4.5138888888888888E-2</v>
      </c>
      <c r="D75" s="157" t="s">
        <v>225</v>
      </c>
      <c r="E75" s="158"/>
      <c r="F75" s="157" t="s">
        <v>225</v>
      </c>
      <c r="G75" s="159"/>
      <c r="H75" s="157" t="s">
        <v>225</v>
      </c>
      <c r="J75" s="137">
        <v>4.1666666666666664E-2</v>
      </c>
      <c r="K75" s="137">
        <v>4.5138888888888888E-2</v>
      </c>
      <c r="L75" s="157" t="s">
        <v>225</v>
      </c>
      <c r="M75" s="157" t="s">
        <v>225</v>
      </c>
      <c r="N75" s="157" t="s">
        <v>225</v>
      </c>
      <c r="O75" s="157" t="s">
        <v>225</v>
      </c>
      <c r="P75" s="157" t="s">
        <v>225</v>
      </c>
      <c r="Q75" s="157" t="s">
        <v>225</v>
      </c>
      <c r="R75" s="157" t="s">
        <v>225</v>
      </c>
    </row>
    <row r="76" spans="1:18" ht="9.75" customHeight="1" x14ac:dyDescent="0.25">
      <c r="A76" s="138">
        <v>5</v>
      </c>
      <c r="B76" s="137">
        <v>4.5138888888888888E-2</v>
      </c>
      <c r="C76" s="137">
        <v>4.8611111111111112E-2</v>
      </c>
      <c r="D76" s="157" t="s">
        <v>225</v>
      </c>
      <c r="E76" s="158"/>
      <c r="F76" s="157" t="s">
        <v>225</v>
      </c>
      <c r="G76" s="158"/>
      <c r="H76" s="157" t="s">
        <v>225</v>
      </c>
      <c r="J76" s="89">
        <v>4.5138888888888888E-2</v>
      </c>
      <c r="K76" s="89">
        <v>4.8611111111111112E-2</v>
      </c>
      <c r="L76" s="174" t="s">
        <v>225</v>
      </c>
      <c r="M76" s="174" t="s">
        <v>225</v>
      </c>
      <c r="N76" s="174" t="s">
        <v>225</v>
      </c>
      <c r="O76" s="174" t="s">
        <v>225</v>
      </c>
      <c r="P76" s="174" t="s">
        <v>225</v>
      </c>
      <c r="Q76" s="174" t="s">
        <v>225</v>
      </c>
      <c r="R76" s="174" t="s">
        <v>225</v>
      </c>
    </row>
    <row r="77" spans="1:18" ht="9.75" customHeight="1" x14ac:dyDescent="0.25">
      <c r="A77" s="138">
        <v>5</v>
      </c>
      <c r="B77" s="137">
        <v>4.8611111111111098E-2</v>
      </c>
      <c r="C77" s="137">
        <v>5.2083333333333301E-2</v>
      </c>
      <c r="D77" s="139"/>
      <c r="E77" s="136"/>
      <c r="F77" s="139"/>
      <c r="G77" s="103"/>
      <c r="H77" s="139"/>
      <c r="J77" s="89">
        <v>4.8611111111111098E-2</v>
      </c>
      <c r="K77" s="89">
        <v>5.2083333333333301E-2</v>
      </c>
      <c r="L77" s="198"/>
      <c r="M77" s="198"/>
      <c r="N77" s="198"/>
      <c r="O77" s="198"/>
      <c r="P77" s="198"/>
      <c r="Q77" s="198"/>
      <c r="R77" s="198"/>
    </row>
    <row r="78" spans="1:18" ht="9.75" customHeight="1" x14ac:dyDescent="0.25">
      <c r="D78" s="135"/>
      <c r="E78" s="136"/>
      <c r="F78" s="135"/>
      <c r="G78" s="103"/>
      <c r="H78" s="135"/>
    </row>
    <row r="79" spans="1:18" x14ac:dyDescent="0.25">
      <c r="D79" s="135"/>
      <c r="E79" s="136"/>
      <c r="F79" s="135"/>
      <c r="G79" s="103"/>
      <c r="H79" s="135"/>
      <c r="L79" s="209" t="s">
        <v>312</v>
      </c>
      <c r="M79" s="209" t="s">
        <v>221</v>
      </c>
      <c r="N79" s="209" t="s">
        <v>323</v>
      </c>
      <c r="O79" s="209" t="s">
        <v>306</v>
      </c>
      <c r="P79" s="209" t="s">
        <v>306</v>
      </c>
      <c r="Q79" s="209" t="s">
        <v>324</v>
      </c>
      <c r="R79" s="209" t="s">
        <v>323</v>
      </c>
    </row>
    <row r="80" spans="1:18" x14ac:dyDescent="0.25">
      <c r="D80" s="135"/>
      <c r="E80" s="136"/>
      <c r="F80" s="135"/>
      <c r="G80" s="103"/>
      <c r="H80" s="135"/>
    </row>
  </sheetData>
  <mergeCells count="10">
    <mergeCell ref="D1:D2"/>
    <mergeCell ref="F1:F2"/>
    <mergeCell ref="H1:H2"/>
    <mergeCell ref="L1:L2"/>
    <mergeCell ref="R1:R2"/>
    <mergeCell ref="M1:M2"/>
    <mergeCell ref="N1:N2"/>
    <mergeCell ref="O1:O2"/>
    <mergeCell ref="P1:P2"/>
    <mergeCell ref="Q1:Q2"/>
  </mergeCells>
  <pageMargins left="0.7" right="0.7" top="0.75" bottom="0.75" header="0.3" footer="0.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R80"/>
  <sheetViews>
    <sheetView workbookViewId="0">
      <selection activeCell="M83" sqref="M83"/>
    </sheetView>
  </sheetViews>
  <sheetFormatPr defaultRowHeight="15" x14ac:dyDescent="0.25"/>
  <cols>
    <col min="4" max="4" width="25.140625" customWidth="1"/>
    <col min="5" max="5" width="1.7109375" customWidth="1"/>
    <col min="6" max="6" width="25.140625" customWidth="1"/>
    <col min="7" max="7" width="1.7109375" customWidth="1"/>
    <col min="8" max="8" width="21.28515625" customWidth="1"/>
    <col min="12" max="12" width="20.5703125" customWidth="1"/>
    <col min="13" max="13" width="20.7109375" customWidth="1"/>
    <col min="14" max="14" width="15.85546875" customWidth="1"/>
    <col min="15" max="15" width="17.85546875" customWidth="1"/>
    <col min="16" max="16" width="21.28515625" customWidth="1"/>
    <col min="17" max="17" width="19.42578125" customWidth="1"/>
    <col min="18" max="18" width="20.5703125" bestFit="1" customWidth="1"/>
  </cols>
  <sheetData>
    <row r="1" spans="1:18" x14ac:dyDescent="0.25">
      <c r="A1" s="150"/>
      <c r="B1" s="150"/>
      <c r="C1" s="150"/>
      <c r="D1" s="301" t="s">
        <v>134</v>
      </c>
      <c r="E1" s="149"/>
      <c r="F1" s="302" t="s">
        <v>135</v>
      </c>
      <c r="G1" s="103"/>
      <c r="H1" s="302" t="s">
        <v>149</v>
      </c>
      <c r="J1" s="150"/>
      <c r="K1" s="150"/>
      <c r="L1" s="289" t="s">
        <v>147</v>
      </c>
      <c r="M1" s="295" t="s">
        <v>148</v>
      </c>
      <c r="N1" s="296" t="s">
        <v>98</v>
      </c>
      <c r="O1" s="297" t="s">
        <v>127</v>
      </c>
      <c r="P1" s="282" t="s">
        <v>128</v>
      </c>
      <c r="Q1" s="298" t="s">
        <v>200</v>
      </c>
      <c r="R1" s="281" t="s">
        <v>18</v>
      </c>
    </row>
    <row r="2" spans="1:18" x14ac:dyDescent="0.25">
      <c r="A2" s="148"/>
      <c r="B2" s="148" t="s">
        <v>129</v>
      </c>
      <c r="C2" s="148" t="s">
        <v>130</v>
      </c>
      <c r="D2" s="301"/>
      <c r="E2" s="141"/>
      <c r="F2" s="302"/>
      <c r="G2" s="103"/>
      <c r="H2" s="302"/>
      <c r="J2" s="148" t="s">
        <v>129</v>
      </c>
      <c r="K2" s="148" t="s">
        <v>130</v>
      </c>
      <c r="L2" s="289"/>
      <c r="M2" s="295"/>
      <c r="N2" s="296"/>
      <c r="O2" s="297"/>
      <c r="P2" s="282"/>
      <c r="Q2" s="298"/>
      <c r="R2" s="281"/>
    </row>
    <row r="3" spans="1:18" ht="9.75" customHeight="1" x14ac:dyDescent="0.25">
      <c r="A3" s="138">
        <v>5</v>
      </c>
      <c r="B3" s="137">
        <v>0.29166666666666669</v>
      </c>
      <c r="C3" s="137">
        <v>0.2951388888888889</v>
      </c>
      <c r="D3" s="147"/>
      <c r="E3" s="141"/>
      <c r="F3" s="147"/>
      <c r="G3" s="103"/>
      <c r="H3" s="147"/>
      <c r="J3" s="137">
        <v>0.29166666666666669</v>
      </c>
      <c r="K3" s="137">
        <v>0.2951388888888889</v>
      </c>
    </row>
    <row r="4" spans="1:18" ht="9.75" customHeight="1" x14ac:dyDescent="0.25">
      <c r="A4" s="138">
        <v>5</v>
      </c>
      <c r="B4" s="137">
        <v>0.2951388888888889</v>
      </c>
      <c r="C4" s="137">
        <v>0.2986111111111111</v>
      </c>
      <c r="E4" s="141"/>
      <c r="G4" s="103"/>
      <c r="J4" s="137">
        <v>0.2951388888888889</v>
      </c>
      <c r="K4" s="137">
        <v>0.2986111111111111</v>
      </c>
    </row>
    <row r="5" spans="1:18" ht="9.75" customHeight="1" x14ac:dyDescent="0.25">
      <c r="A5" s="138">
        <v>5</v>
      </c>
      <c r="B5" s="137">
        <v>0.2986111111111111</v>
      </c>
      <c r="C5" s="137">
        <v>0.30208333333333331</v>
      </c>
      <c r="E5" s="136"/>
      <c r="G5" s="103"/>
      <c r="J5" s="137">
        <v>0.2986111111111111</v>
      </c>
      <c r="K5" s="137">
        <v>0.30208333333333331</v>
      </c>
    </row>
    <row r="6" spans="1:18" ht="9.75" customHeight="1" x14ac:dyDescent="0.25">
      <c r="A6" s="138">
        <v>5</v>
      </c>
      <c r="B6" s="137">
        <v>0.30208333333333298</v>
      </c>
      <c r="C6" s="137">
        <v>0.30555555555555602</v>
      </c>
      <c r="D6" s="157" t="s">
        <v>136</v>
      </c>
      <c r="E6" s="158"/>
      <c r="F6" s="157" t="s">
        <v>136</v>
      </c>
      <c r="G6" s="159"/>
      <c r="H6" s="157" t="s">
        <v>136</v>
      </c>
      <c r="J6" s="137">
        <v>0.30208333333333298</v>
      </c>
      <c r="K6" s="137">
        <v>0.30555555555555602</v>
      </c>
      <c r="L6" s="198" t="s">
        <v>195</v>
      </c>
      <c r="M6" s="197" t="s">
        <v>136</v>
      </c>
      <c r="N6" s="198" t="s">
        <v>195</v>
      </c>
      <c r="O6" s="198" t="s">
        <v>195</v>
      </c>
      <c r="P6" s="198" t="s">
        <v>195</v>
      </c>
      <c r="Q6" s="197" t="s">
        <v>136</v>
      </c>
      <c r="R6" s="197" t="s">
        <v>136</v>
      </c>
    </row>
    <row r="7" spans="1:18" ht="9.75" customHeight="1" x14ac:dyDescent="0.25">
      <c r="A7" s="138">
        <v>5</v>
      </c>
      <c r="B7" s="137">
        <v>0.30555555555555602</v>
      </c>
      <c r="C7" s="137">
        <v>0.30902777777777801</v>
      </c>
      <c r="D7" s="157" t="s">
        <v>236</v>
      </c>
      <c r="E7" s="158"/>
      <c r="F7" s="157" t="s">
        <v>236</v>
      </c>
      <c r="G7" s="159"/>
      <c r="H7" s="157" t="s">
        <v>236</v>
      </c>
      <c r="J7" s="137">
        <v>0.30555555555555602</v>
      </c>
      <c r="K7" s="137">
        <v>0.30902777777777801</v>
      </c>
      <c r="L7" s="198" t="s">
        <v>195</v>
      </c>
      <c r="M7" s="197" t="s">
        <v>236</v>
      </c>
      <c r="N7" s="198" t="s">
        <v>195</v>
      </c>
      <c r="O7" s="198" t="s">
        <v>195</v>
      </c>
      <c r="P7" s="198" t="s">
        <v>195</v>
      </c>
      <c r="Q7" s="197" t="s">
        <v>236</v>
      </c>
      <c r="R7" s="197" t="s">
        <v>236</v>
      </c>
    </row>
    <row r="8" spans="1:18" ht="9.75" customHeight="1" x14ac:dyDescent="0.25">
      <c r="A8" s="138">
        <v>5</v>
      </c>
      <c r="B8" s="137">
        <v>0.30902777777777801</v>
      </c>
      <c r="C8" s="137">
        <v>0.3125</v>
      </c>
      <c r="D8" s="157" t="s">
        <v>236</v>
      </c>
      <c r="E8" s="158"/>
      <c r="F8" s="157" t="s">
        <v>236</v>
      </c>
      <c r="G8" s="159"/>
      <c r="H8" s="157" t="s">
        <v>236</v>
      </c>
      <c r="J8" s="137">
        <v>0.30902777777777801</v>
      </c>
      <c r="K8" s="137">
        <v>0.3125</v>
      </c>
      <c r="L8" s="198" t="s">
        <v>195</v>
      </c>
      <c r="M8" s="197" t="s">
        <v>236</v>
      </c>
      <c r="N8" s="198" t="s">
        <v>195</v>
      </c>
      <c r="O8" s="198" t="s">
        <v>195</v>
      </c>
      <c r="P8" s="198" t="s">
        <v>195</v>
      </c>
      <c r="Q8" s="197" t="s">
        <v>236</v>
      </c>
      <c r="R8" s="197" t="s">
        <v>236</v>
      </c>
    </row>
    <row r="9" spans="1:18" ht="9.75" customHeight="1" x14ac:dyDescent="0.25">
      <c r="A9" s="138">
        <v>5</v>
      </c>
      <c r="B9" s="137">
        <v>0.3125</v>
      </c>
      <c r="C9" s="137">
        <v>0.31597222222222199</v>
      </c>
      <c r="D9" s="157" t="s">
        <v>236</v>
      </c>
      <c r="E9" s="158"/>
      <c r="F9" s="157" t="s">
        <v>236</v>
      </c>
      <c r="G9" s="159"/>
      <c r="H9" s="160" t="s">
        <v>236</v>
      </c>
      <c r="I9" s="112"/>
      <c r="J9" s="137">
        <v>0.3125</v>
      </c>
      <c r="K9" s="137">
        <v>0.31597222222222199</v>
      </c>
      <c r="L9" s="198" t="s">
        <v>195</v>
      </c>
      <c r="M9" s="197" t="s">
        <v>236</v>
      </c>
      <c r="N9" s="198" t="s">
        <v>195</v>
      </c>
      <c r="O9" s="198" t="s">
        <v>195</v>
      </c>
      <c r="P9" s="198" t="s">
        <v>195</v>
      </c>
      <c r="Q9" s="197" t="s">
        <v>236</v>
      </c>
      <c r="R9" s="197" t="s">
        <v>236</v>
      </c>
    </row>
    <row r="10" spans="1:18" ht="9.75" customHeight="1" x14ac:dyDescent="0.25">
      <c r="A10" s="138">
        <v>5</v>
      </c>
      <c r="B10" s="137">
        <v>0.31597222222222199</v>
      </c>
      <c r="C10" s="137">
        <v>0.31944444444444497</v>
      </c>
      <c r="D10" s="157" t="s">
        <v>236</v>
      </c>
      <c r="E10" s="158"/>
      <c r="F10" s="157" t="s">
        <v>236</v>
      </c>
      <c r="G10" s="159"/>
      <c r="H10" s="160" t="s">
        <v>236</v>
      </c>
      <c r="I10" s="112"/>
      <c r="J10" s="137">
        <v>0.31597222222222199</v>
      </c>
      <c r="K10" s="137">
        <v>0.31944444444444497</v>
      </c>
      <c r="L10" s="198" t="s">
        <v>195</v>
      </c>
      <c r="M10" s="197" t="s">
        <v>236</v>
      </c>
      <c r="N10" s="198" t="s">
        <v>195</v>
      </c>
      <c r="O10" s="198" t="s">
        <v>195</v>
      </c>
      <c r="P10" s="198" t="s">
        <v>195</v>
      </c>
      <c r="Q10" s="197" t="s">
        <v>236</v>
      </c>
      <c r="R10" s="197" t="s">
        <v>236</v>
      </c>
    </row>
    <row r="11" spans="1:18" ht="9.75" customHeight="1" x14ac:dyDescent="0.25">
      <c r="A11" s="138">
        <v>5</v>
      </c>
      <c r="B11" s="137">
        <v>0.31944444444444497</v>
      </c>
      <c r="C11" s="137">
        <v>0.32291666666666702</v>
      </c>
      <c r="D11" s="157" t="s">
        <v>236</v>
      </c>
      <c r="E11" s="158"/>
      <c r="F11" s="157" t="s">
        <v>236</v>
      </c>
      <c r="G11" s="159"/>
      <c r="H11" s="160" t="s">
        <v>236</v>
      </c>
      <c r="I11" s="112"/>
      <c r="J11" s="137">
        <v>0.31944444444444497</v>
      </c>
      <c r="K11" s="137">
        <v>0.32291666666666702</v>
      </c>
      <c r="L11" s="198" t="s">
        <v>195</v>
      </c>
      <c r="M11" s="197" t="s">
        <v>236</v>
      </c>
      <c r="N11" s="198" t="s">
        <v>195</v>
      </c>
      <c r="O11" s="198" t="s">
        <v>195</v>
      </c>
      <c r="P11" s="198" t="s">
        <v>195</v>
      </c>
      <c r="Q11" s="197" t="s">
        <v>236</v>
      </c>
      <c r="R11" s="197" t="s">
        <v>236</v>
      </c>
    </row>
    <row r="12" spans="1:18" ht="9.75" customHeight="1" x14ac:dyDescent="0.25">
      <c r="A12" s="138">
        <v>5</v>
      </c>
      <c r="B12" s="137">
        <v>0.32291666666666702</v>
      </c>
      <c r="C12" s="137">
        <v>0.3263888888888889</v>
      </c>
      <c r="D12" s="161" t="s">
        <v>235</v>
      </c>
      <c r="E12" s="158"/>
      <c r="F12" s="161" t="s">
        <v>235</v>
      </c>
      <c r="G12" s="159"/>
      <c r="H12" s="162" t="s">
        <v>235</v>
      </c>
      <c r="I12" s="112"/>
      <c r="J12" s="137">
        <v>0.32291666666666702</v>
      </c>
      <c r="K12" s="137">
        <v>0.3263888888888889</v>
      </c>
      <c r="L12" s="199" t="s">
        <v>235</v>
      </c>
      <c r="M12" s="199" t="s">
        <v>235</v>
      </c>
      <c r="N12" s="199" t="s">
        <v>235</v>
      </c>
      <c r="O12" s="199" t="s">
        <v>235</v>
      </c>
      <c r="P12" s="199" t="s">
        <v>235</v>
      </c>
      <c r="Q12" s="199" t="s">
        <v>235</v>
      </c>
      <c r="R12" s="199" t="s">
        <v>235</v>
      </c>
    </row>
    <row r="13" spans="1:18" ht="9.75" customHeight="1" x14ac:dyDescent="0.25">
      <c r="A13" s="138">
        <v>5</v>
      </c>
      <c r="B13" s="137">
        <v>0.3263888888888889</v>
      </c>
      <c r="C13" s="137">
        <v>0.3298611111111111</v>
      </c>
      <c r="D13" s="161" t="s">
        <v>235</v>
      </c>
      <c r="E13" s="158"/>
      <c r="F13" s="161" t="s">
        <v>235</v>
      </c>
      <c r="G13" s="159"/>
      <c r="H13" s="162" t="s">
        <v>235</v>
      </c>
      <c r="I13" s="112"/>
      <c r="J13" s="137">
        <v>0.3263888888888889</v>
      </c>
      <c r="K13" s="137">
        <v>0.3298611111111111</v>
      </c>
      <c r="L13" s="199" t="s">
        <v>235</v>
      </c>
      <c r="M13" s="199" t="s">
        <v>235</v>
      </c>
      <c r="N13" s="199" t="s">
        <v>235</v>
      </c>
      <c r="O13" s="199" t="s">
        <v>235</v>
      </c>
      <c r="P13" s="199" t="s">
        <v>235</v>
      </c>
      <c r="Q13" s="199" t="s">
        <v>235</v>
      </c>
      <c r="R13" s="199" t="s">
        <v>235</v>
      </c>
    </row>
    <row r="14" spans="1:18" ht="9.75" customHeight="1" x14ac:dyDescent="0.25">
      <c r="A14" s="138">
        <v>5</v>
      </c>
      <c r="B14" s="137">
        <v>0.3298611111111111</v>
      </c>
      <c r="C14" s="137">
        <v>0.33333333333333331</v>
      </c>
      <c r="D14" s="161" t="s">
        <v>235</v>
      </c>
      <c r="E14" s="158"/>
      <c r="F14" s="161" t="s">
        <v>235</v>
      </c>
      <c r="G14" s="159"/>
      <c r="H14" s="162" t="s">
        <v>235</v>
      </c>
      <c r="I14" s="112"/>
      <c r="J14" s="137">
        <v>0.3298611111111111</v>
      </c>
      <c r="K14" s="137">
        <v>0.33333333333333331</v>
      </c>
      <c r="L14" s="199" t="s">
        <v>235</v>
      </c>
      <c r="M14" s="199" t="s">
        <v>235</v>
      </c>
      <c r="N14" s="199" t="s">
        <v>235</v>
      </c>
      <c r="O14" s="199" t="s">
        <v>235</v>
      </c>
      <c r="P14" s="199" t="s">
        <v>235</v>
      </c>
      <c r="Q14" s="199" t="s">
        <v>235</v>
      </c>
      <c r="R14" s="199" t="s">
        <v>235</v>
      </c>
    </row>
    <row r="15" spans="1:18" ht="9.75" customHeight="1" x14ac:dyDescent="0.25">
      <c r="A15" s="138">
        <v>5</v>
      </c>
      <c r="B15" s="137">
        <v>0.33333333333333331</v>
      </c>
      <c r="C15" s="137">
        <v>0.33680555555555558</v>
      </c>
      <c r="D15" s="161" t="s">
        <v>235</v>
      </c>
      <c r="E15" s="158"/>
      <c r="F15" s="161" t="s">
        <v>235</v>
      </c>
      <c r="G15" s="159"/>
      <c r="H15" s="162" t="s">
        <v>235</v>
      </c>
      <c r="I15" s="112"/>
      <c r="J15" s="137">
        <v>0.33333333333333331</v>
      </c>
      <c r="K15" s="137">
        <v>0.33680555555555558</v>
      </c>
      <c r="L15" s="199" t="s">
        <v>235</v>
      </c>
      <c r="M15" s="199" t="s">
        <v>235</v>
      </c>
      <c r="N15" s="199" t="s">
        <v>235</v>
      </c>
      <c r="O15" s="199" t="s">
        <v>235</v>
      </c>
      <c r="P15" s="199" t="s">
        <v>235</v>
      </c>
      <c r="Q15" s="199" t="s">
        <v>235</v>
      </c>
      <c r="R15" s="199" t="s">
        <v>235</v>
      </c>
    </row>
    <row r="16" spans="1:18" ht="9.75" customHeight="1" x14ac:dyDescent="0.25">
      <c r="A16" s="138">
        <v>5</v>
      </c>
      <c r="B16" s="137">
        <v>0.33680555555555558</v>
      </c>
      <c r="C16" s="137">
        <v>0.34027777777777773</v>
      </c>
      <c r="D16" s="161" t="s">
        <v>235</v>
      </c>
      <c r="E16" s="158"/>
      <c r="F16" s="161" t="s">
        <v>235</v>
      </c>
      <c r="G16" s="159"/>
      <c r="H16" s="162" t="s">
        <v>235</v>
      </c>
      <c r="I16" s="112"/>
      <c r="J16" s="137">
        <v>0.33680555555555558</v>
      </c>
      <c r="K16" s="137">
        <v>0.34027777777777773</v>
      </c>
      <c r="L16" s="199" t="s">
        <v>235</v>
      </c>
      <c r="M16" s="199" t="s">
        <v>235</v>
      </c>
      <c r="N16" s="199" t="s">
        <v>235</v>
      </c>
      <c r="O16" s="199" t="s">
        <v>235</v>
      </c>
      <c r="P16" s="199" t="s">
        <v>235</v>
      </c>
      <c r="Q16" s="199" t="s">
        <v>235</v>
      </c>
      <c r="R16" s="199" t="s">
        <v>235</v>
      </c>
    </row>
    <row r="17" spans="1:18" ht="9.75" customHeight="1" x14ac:dyDescent="0.25">
      <c r="A17" s="138">
        <v>5</v>
      </c>
      <c r="B17" s="137">
        <v>0.34027777777777801</v>
      </c>
      <c r="C17" s="137">
        <v>0.34375</v>
      </c>
      <c r="D17" s="161" t="s">
        <v>235</v>
      </c>
      <c r="E17" s="158"/>
      <c r="F17" s="161" t="s">
        <v>235</v>
      </c>
      <c r="G17" s="159"/>
      <c r="H17" s="162" t="s">
        <v>235</v>
      </c>
      <c r="I17" s="112"/>
      <c r="J17" s="137">
        <v>0.34027777777777801</v>
      </c>
      <c r="K17" s="137">
        <v>0.34375</v>
      </c>
      <c r="L17" s="199" t="s">
        <v>235</v>
      </c>
      <c r="M17" s="199" t="s">
        <v>235</v>
      </c>
      <c r="N17" s="199" t="s">
        <v>235</v>
      </c>
      <c r="O17" s="199" t="s">
        <v>235</v>
      </c>
      <c r="P17" s="199" t="s">
        <v>235</v>
      </c>
      <c r="Q17" s="199" t="s">
        <v>235</v>
      </c>
      <c r="R17" s="199" t="s">
        <v>235</v>
      </c>
    </row>
    <row r="18" spans="1:18" ht="9.75" customHeight="1" x14ac:dyDescent="0.25">
      <c r="A18" s="138">
        <v>5</v>
      </c>
      <c r="B18" s="137">
        <v>0.34375</v>
      </c>
      <c r="C18" s="137">
        <v>0.34722222222222199</v>
      </c>
      <c r="D18" s="163" t="s">
        <v>234</v>
      </c>
      <c r="E18" s="158"/>
      <c r="F18" s="163" t="s">
        <v>234</v>
      </c>
      <c r="G18" s="159"/>
      <c r="H18" s="164" t="s">
        <v>234</v>
      </c>
      <c r="I18" s="112"/>
      <c r="J18" s="137">
        <v>0.34375</v>
      </c>
      <c r="K18" s="137">
        <v>0.34722222222222199</v>
      </c>
      <c r="L18" s="200" t="s">
        <v>242</v>
      </c>
      <c r="M18" s="201" t="s">
        <v>319</v>
      </c>
      <c r="N18" s="198" t="s">
        <v>195</v>
      </c>
      <c r="O18" s="198" t="s">
        <v>195</v>
      </c>
      <c r="P18" s="198" t="s">
        <v>195</v>
      </c>
      <c r="Q18" s="207" t="s">
        <v>319</v>
      </c>
      <c r="R18" s="208" t="s">
        <v>205</v>
      </c>
    </row>
    <row r="19" spans="1:18" ht="9.75" customHeight="1" x14ac:dyDescent="0.25">
      <c r="A19" s="138">
        <v>5</v>
      </c>
      <c r="B19" s="137">
        <v>0.34722222222222199</v>
      </c>
      <c r="C19" s="137">
        <v>0.35069444444444398</v>
      </c>
      <c r="D19" s="144" t="s">
        <v>232</v>
      </c>
      <c r="E19" s="158"/>
      <c r="F19" s="146" t="s">
        <v>237</v>
      </c>
      <c r="G19" s="159"/>
      <c r="H19" s="156" t="s">
        <v>229</v>
      </c>
      <c r="I19" s="112"/>
      <c r="J19" s="137">
        <v>0.34722222222222199</v>
      </c>
      <c r="K19" s="137">
        <v>0.35069444444444398</v>
      </c>
      <c r="L19" s="200" t="s">
        <v>242</v>
      </c>
      <c r="M19" s="201" t="s">
        <v>319</v>
      </c>
      <c r="N19" s="198" t="s">
        <v>195</v>
      </c>
      <c r="O19" s="198" t="s">
        <v>195</v>
      </c>
      <c r="P19" s="198" t="s">
        <v>195</v>
      </c>
      <c r="Q19" s="207" t="s">
        <v>319</v>
      </c>
      <c r="R19" s="208" t="s">
        <v>205</v>
      </c>
    </row>
    <row r="20" spans="1:18" ht="9.75" customHeight="1" x14ac:dyDescent="0.25">
      <c r="A20" s="138">
        <v>5</v>
      </c>
      <c r="B20" s="137">
        <v>0.35069444444444398</v>
      </c>
      <c r="C20" s="137">
        <v>0.35416666666666702</v>
      </c>
      <c r="D20" s="144" t="s">
        <v>232</v>
      </c>
      <c r="E20" s="158"/>
      <c r="F20" s="146" t="s">
        <v>237</v>
      </c>
      <c r="G20" s="159"/>
      <c r="H20" s="156" t="s">
        <v>229</v>
      </c>
      <c r="I20" s="112"/>
      <c r="J20" s="137">
        <v>0.35069444444444398</v>
      </c>
      <c r="K20" s="137">
        <v>0.35416666666666702</v>
      </c>
      <c r="L20" s="200" t="s">
        <v>242</v>
      </c>
      <c r="M20" s="201" t="s">
        <v>319</v>
      </c>
      <c r="N20" s="198" t="s">
        <v>195</v>
      </c>
      <c r="O20" s="198" t="s">
        <v>195</v>
      </c>
      <c r="P20" s="198" t="s">
        <v>195</v>
      </c>
      <c r="Q20" s="207" t="s">
        <v>319</v>
      </c>
      <c r="R20" s="208" t="s">
        <v>205</v>
      </c>
    </row>
    <row r="21" spans="1:18" ht="9.75" customHeight="1" x14ac:dyDescent="0.25">
      <c r="A21" s="138">
        <v>5</v>
      </c>
      <c r="B21" s="137">
        <v>0.35416666666666702</v>
      </c>
      <c r="C21" s="137">
        <v>0.35763888888888901</v>
      </c>
      <c r="D21" s="144" t="s">
        <v>232</v>
      </c>
      <c r="E21" s="158"/>
      <c r="F21" s="146" t="s">
        <v>237</v>
      </c>
      <c r="G21" s="159"/>
      <c r="H21" s="156" t="s">
        <v>229</v>
      </c>
      <c r="I21" s="112"/>
      <c r="J21" s="137">
        <v>0.35416666666666702</v>
      </c>
      <c r="K21" s="137">
        <v>0.35763888888888901</v>
      </c>
      <c r="L21" s="200" t="s">
        <v>242</v>
      </c>
      <c r="M21" s="201" t="s">
        <v>319</v>
      </c>
      <c r="N21" s="198" t="s">
        <v>195</v>
      </c>
      <c r="O21" s="198" t="s">
        <v>195</v>
      </c>
      <c r="P21" s="198" t="s">
        <v>195</v>
      </c>
      <c r="Q21" s="207" t="s">
        <v>319</v>
      </c>
      <c r="R21" s="208" t="s">
        <v>205</v>
      </c>
    </row>
    <row r="22" spans="1:18" ht="9.75" customHeight="1" x14ac:dyDescent="0.25">
      <c r="A22" s="138">
        <v>5</v>
      </c>
      <c r="B22" s="137">
        <v>0.35763888888888901</v>
      </c>
      <c r="C22" s="137">
        <v>0.3611111111111111</v>
      </c>
      <c r="D22" s="144" t="s">
        <v>232</v>
      </c>
      <c r="E22" s="158"/>
      <c r="F22" s="146" t="s">
        <v>237</v>
      </c>
      <c r="G22" s="159"/>
      <c r="H22" s="156" t="s">
        <v>229</v>
      </c>
      <c r="I22" s="112"/>
      <c r="J22" s="137">
        <v>0.35763888888888901</v>
      </c>
      <c r="K22" s="137">
        <v>0.3611111111111111</v>
      </c>
      <c r="L22" s="200" t="s">
        <v>242</v>
      </c>
      <c r="M22" s="201" t="s">
        <v>319</v>
      </c>
      <c r="N22" s="198" t="s">
        <v>195</v>
      </c>
      <c r="O22" s="198" t="s">
        <v>195</v>
      </c>
      <c r="P22" s="198" t="s">
        <v>195</v>
      </c>
      <c r="Q22" s="207" t="s">
        <v>319</v>
      </c>
      <c r="R22" s="208" t="s">
        <v>205</v>
      </c>
    </row>
    <row r="23" spans="1:18" ht="9.75" customHeight="1" x14ac:dyDescent="0.25">
      <c r="A23" s="138">
        <v>5</v>
      </c>
      <c r="B23" s="137">
        <v>0.3611111111111111</v>
      </c>
      <c r="C23" s="137">
        <v>0.36458333333333298</v>
      </c>
      <c r="D23" s="144" t="s">
        <v>232</v>
      </c>
      <c r="E23" s="158"/>
      <c r="F23" s="146" t="s">
        <v>237</v>
      </c>
      <c r="G23" s="159"/>
      <c r="H23" s="156" t="s">
        <v>229</v>
      </c>
      <c r="I23" s="112"/>
      <c r="J23" s="137">
        <v>0.3611111111111111</v>
      </c>
      <c r="K23" s="137">
        <v>0.36458333333333298</v>
      </c>
      <c r="L23" s="200" t="s">
        <v>242</v>
      </c>
      <c r="M23" s="201" t="s">
        <v>319</v>
      </c>
      <c r="N23" s="198" t="s">
        <v>195</v>
      </c>
      <c r="O23" s="198" t="s">
        <v>195</v>
      </c>
      <c r="P23" s="198" t="s">
        <v>195</v>
      </c>
      <c r="Q23" s="207" t="s">
        <v>319</v>
      </c>
      <c r="R23" s="208" t="s">
        <v>205</v>
      </c>
    </row>
    <row r="24" spans="1:18" ht="9.75" customHeight="1" x14ac:dyDescent="0.25">
      <c r="A24" s="138">
        <v>5</v>
      </c>
      <c r="B24" s="137">
        <v>0.36458333333333298</v>
      </c>
      <c r="C24" s="137">
        <v>0.36805555555555558</v>
      </c>
      <c r="D24" s="144" t="s">
        <v>232</v>
      </c>
      <c r="E24" s="158"/>
      <c r="F24" s="146" t="s">
        <v>237</v>
      </c>
      <c r="G24" s="159"/>
      <c r="H24" s="156" t="s">
        <v>229</v>
      </c>
      <c r="I24" s="112"/>
      <c r="J24" s="137">
        <v>0.36458333333333298</v>
      </c>
      <c r="K24" s="137">
        <v>0.36805555555555558</v>
      </c>
      <c r="L24" s="200" t="s">
        <v>242</v>
      </c>
      <c r="M24" s="201" t="s">
        <v>319</v>
      </c>
      <c r="N24" s="198" t="s">
        <v>195</v>
      </c>
      <c r="O24" s="198" t="s">
        <v>195</v>
      </c>
      <c r="P24" s="198" t="s">
        <v>195</v>
      </c>
      <c r="Q24" s="207" t="s">
        <v>319</v>
      </c>
      <c r="R24" s="208" t="s">
        <v>205</v>
      </c>
    </row>
    <row r="25" spans="1:18" ht="9.75" customHeight="1" x14ac:dyDescent="0.25">
      <c r="A25" s="138">
        <v>5</v>
      </c>
      <c r="B25" s="137">
        <v>0.36805555555555558</v>
      </c>
      <c r="C25" s="137">
        <v>0.37152777777777773</v>
      </c>
      <c r="D25" s="144" t="s">
        <v>232</v>
      </c>
      <c r="E25" s="158"/>
      <c r="F25" s="146" t="s">
        <v>237</v>
      </c>
      <c r="G25" s="159"/>
      <c r="H25" s="156" t="s">
        <v>229</v>
      </c>
      <c r="I25" s="112"/>
      <c r="J25" s="137">
        <v>0.36805555555555558</v>
      </c>
      <c r="K25" s="137">
        <v>0.37152777777777773</v>
      </c>
      <c r="L25" s="200" t="s">
        <v>242</v>
      </c>
      <c r="M25" s="201" t="s">
        <v>319</v>
      </c>
      <c r="N25" s="198" t="s">
        <v>195</v>
      </c>
      <c r="O25" s="198" t="s">
        <v>195</v>
      </c>
      <c r="P25" s="198" t="s">
        <v>195</v>
      </c>
      <c r="Q25" s="207" t="s">
        <v>319</v>
      </c>
      <c r="R25" s="208" t="s">
        <v>205</v>
      </c>
    </row>
    <row r="26" spans="1:18" ht="9.75" customHeight="1" x14ac:dyDescent="0.25">
      <c r="A26" s="138">
        <v>5</v>
      </c>
      <c r="B26" s="137">
        <v>0.37152777777777773</v>
      </c>
      <c r="C26" s="137">
        <v>0.375</v>
      </c>
      <c r="D26" s="144" t="s">
        <v>232</v>
      </c>
      <c r="E26" s="158"/>
      <c r="F26" s="146" t="s">
        <v>237</v>
      </c>
      <c r="G26" s="159"/>
      <c r="H26" s="140" t="s">
        <v>229</v>
      </c>
      <c r="J26" s="137">
        <v>0.37152777777777773</v>
      </c>
      <c r="K26" s="137">
        <v>0.375</v>
      </c>
      <c r="L26" s="200" t="s">
        <v>242</v>
      </c>
      <c r="M26" s="201" t="s">
        <v>319</v>
      </c>
      <c r="N26" s="198" t="s">
        <v>195</v>
      </c>
      <c r="O26" s="198" t="s">
        <v>195</v>
      </c>
      <c r="P26" s="198" t="s">
        <v>195</v>
      </c>
      <c r="Q26" s="207" t="s">
        <v>319</v>
      </c>
      <c r="R26" s="208" t="s">
        <v>205</v>
      </c>
    </row>
    <row r="27" spans="1:18" ht="9.75" customHeight="1" x14ac:dyDescent="0.25">
      <c r="A27" s="138">
        <v>5</v>
      </c>
      <c r="B27" s="137">
        <v>0.375</v>
      </c>
      <c r="C27" s="137">
        <v>0.37847222222222199</v>
      </c>
      <c r="D27" s="144" t="s">
        <v>232</v>
      </c>
      <c r="E27" s="158"/>
      <c r="F27" s="146" t="s">
        <v>237</v>
      </c>
      <c r="G27" s="159"/>
      <c r="H27" s="140" t="s">
        <v>229</v>
      </c>
      <c r="J27" s="137">
        <v>0.375</v>
      </c>
      <c r="K27" s="137">
        <v>0.37847222222222199</v>
      </c>
      <c r="L27" s="200" t="s">
        <v>242</v>
      </c>
      <c r="M27" s="201" t="s">
        <v>319</v>
      </c>
      <c r="N27" s="198" t="s">
        <v>195</v>
      </c>
      <c r="O27" s="198" t="s">
        <v>195</v>
      </c>
      <c r="P27" s="198" t="s">
        <v>195</v>
      </c>
      <c r="Q27" s="207" t="s">
        <v>319</v>
      </c>
      <c r="R27" s="208" t="s">
        <v>205</v>
      </c>
    </row>
    <row r="28" spans="1:18" ht="9.75" customHeight="1" x14ac:dyDescent="0.25">
      <c r="A28" s="138">
        <v>5</v>
      </c>
      <c r="B28" s="137">
        <v>0.37847222222222199</v>
      </c>
      <c r="C28" s="137">
        <v>0.38194444444444398</v>
      </c>
      <c r="D28" s="140" t="s">
        <v>229</v>
      </c>
      <c r="E28" s="165"/>
      <c r="F28" s="144" t="s">
        <v>232</v>
      </c>
      <c r="G28" s="159"/>
      <c r="H28" s="142" t="s">
        <v>230</v>
      </c>
      <c r="J28" s="137">
        <v>0.37847222222222199</v>
      </c>
      <c r="K28" s="137">
        <v>0.38194444444444398</v>
      </c>
      <c r="L28" s="200" t="s">
        <v>241</v>
      </c>
      <c r="M28" s="201" t="s">
        <v>320</v>
      </c>
      <c r="N28" s="198" t="s">
        <v>195</v>
      </c>
      <c r="O28" s="202" t="s">
        <v>321</v>
      </c>
      <c r="P28" s="204" t="s">
        <v>181</v>
      </c>
      <c r="Q28" s="198" t="s">
        <v>195</v>
      </c>
      <c r="R28" s="208" t="s">
        <v>219</v>
      </c>
    </row>
    <row r="29" spans="1:18" ht="9.75" customHeight="1" x14ac:dyDescent="0.25">
      <c r="A29" s="138">
        <v>5</v>
      </c>
      <c r="B29" s="137">
        <v>0.38194444444444398</v>
      </c>
      <c r="C29" s="137">
        <v>0.38541666666666702</v>
      </c>
      <c r="D29" s="140" t="s">
        <v>229</v>
      </c>
      <c r="E29" s="165"/>
      <c r="F29" s="144" t="s">
        <v>232</v>
      </c>
      <c r="G29" s="159"/>
      <c r="H29" s="142" t="s">
        <v>230</v>
      </c>
      <c r="J29" s="137">
        <v>0.38194444444444398</v>
      </c>
      <c r="K29" s="137">
        <v>0.38541666666666702</v>
      </c>
      <c r="L29" s="200" t="s">
        <v>241</v>
      </c>
      <c r="M29" s="201" t="s">
        <v>320</v>
      </c>
      <c r="N29" s="198" t="s">
        <v>195</v>
      </c>
      <c r="O29" s="202" t="s">
        <v>321</v>
      </c>
      <c r="P29" s="204" t="s">
        <v>181</v>
      </c>
      <c r="Q29" s="198" t="s">
        <v>195</v>
      </c>
      <c r="R29" s="208" t="s">
        <v>219</v>
      </c>
    </row>
    <row r="30" spans="1:18" ht="9.75" customHeight="1" x14ac:dyDescent="0.25">
      <c r="A30" s="138">
        <v>5</v>
      </c>
      <c r="B30" s="137">
        <v>0.38541666666666702</v>
      </c>
      <c r="C30" s="137">
        <v>0.38888888888888901</v>
      </c>
      <c r="D30" s="140" t="s">
        <v>229</v>
      </c>
      <c r="E30" s="165"/>
      <c r="F30" s="144" t="s">
        <v>232</v>
      </c>
      <c r="G30" s="159"/>
      <c r="H30" s="142" t="s">
        <v>230</v>
      </c>
      <c r="J30" s="137">
        <v>0.38541666666666702</v>
      </c>
      <c r="K30" s="137">
        <v>0.38888888888888901</v>
      </c>
      <c r="L30" s="200" t="s">
        <v>241</v>
      </c>
      <c r="M30" s="201" t="s">
        <v>320</v>
      </c>
      <c r="N30" s="198" t="s">
        <v>195</v>
      </c>
      <c r="O30" s="202" t="s">
        <v>321</v>
      </c>
      <c r="P30" s="204" t="s">
        <v>181</v>
      </c>
      <c r="Q30" s="198" t="s">
        <v>195</v>
      </c>
      <c r="R30" s="208" t="s">
        <v>219</v>
      </c>
    </row>
    <row r="31" spans="1:18" ht="9.75" customHeight="1" x14ac:dyDescent="0.25">
      <c r="A31" s="138">
        <v>5</v>
      </c>
      <c r="B31" s="137">
        <v>0.38888888888888901</v>
      </c>
      <c r="C31" s="137">
        <v>0.39236111111111099</v>
      </c>
      <c r="D31" s="140" t="s">
        <v>229</v>
      </c>
      <c r="E31" s="165"/>
      <c r="F31" s="144" t="s">
        <v>232</v>
      </c>
      <c r="G31" s="159"/>
      <c r="H31" s="142" t="s">
        <v>230</v>
      </c>
      <c r="J31" s="137">
        <v>0.38888888888888901</v>
      </c>
      <c r="K31" s="137">
        <v>0.39236111111111099</v>
      </c>
      <c r="L31" s="200" t="s">
        <v>241</v>
      </c>
      <c r="M31" s="201" t="s">
        <v>320</v>
      </c>
      <c r="N31" s="198" t="s">
        <v>195</v>
      </c>
      <c r="O31" s="202" t="s">
        <v>321</v>
      </c>
      <c r="P31" s="204" t="s">
        <v>181</v>
      </c>
      <c r="Q31" s="198" t="s">
        <v>195</v>
      </c>
      <c r="R31" s="208" t="s">
        <v>219</v>
      </c>
    </row>
    <row r="32" spans="1:18" ht="9.75" customHeight="1" x14ac:dyDescent="0.25">
      <c r="A32" s="138">
        <v>5</v>
      </c>
      <c r="B32" s="137">
        <v>0.39236111111111099</v>
      </c>
      <c r="C32" s="137">
        <v>0.39583333333333298</v>
      </c>
      <c r="D32" s="140" t="s">
        <v>229</v>
      </c>
      <c r="E32" s="166"/>
      <c r="F32" s="144" t="s">
        <v>232</v>
      </c>
      <c r="G32" s="159"/>
      <c r="H32" s="142" t="s">
        <v>230</v>
      </c>
      <c r="J32" s="137">
        <v>0.39236111111111099</v>
      </c>
      <c r="K32" s="137">
        <v>0.39583333333333298</v>
      </c>
      <c r="L32" s="200" t="s">
        <v>241</v>
      </c>
      <c r="M32" s="201" t="s">
        <v>320</v>
      </c>
      <c r="N32" s="198" t="s">
        <v>195</v>
      </c>
      <c r="O32" s="202" t="s">
        <v>321</v>
      </c>
      <c r="P32" s="204" t="s">
        <v>181</v>
      </c>
      <c r="Q32" s="198" t="s">
        <v>195</v>
      </c>
      <c r="R32" s="208" t="s">
        <v>219</v>
      </c>
    </row>
    <row r="33" spans="1:18" ht="9.75" customHeight="1" x14ac:dyDescent="0.25">
      <c r="A33" s="138">
        <v>5</v>
      </c>
      <c r="B33" s="137">
        <v>0.39583333333333298</v>
      </c>
      <c r="C33" s="137">
        <v>0.39930555555555558</v>
      </c>
      <c r="D33" s="140" t="s">
        <v>229</v>
      </c>
      <c r="E33" s="165"/>
      <c r="F33" s="144" t="s">
        <v>232</v>
      </c>
      <c r="G33" s="159"/>
      <c r="H33" s="142" t="s">
        <v>230</v>
      </c>
      <c r="J33" s="137">
        <v>0.39583333333333298</v>
      </c>
      <c r="K33" s="137">
        <v>0.39930555555555558</v>
      </c>
      <c r="L33" s="200" t="s">
        <v>241</v>
      </c>
      <c r="M33" s="201" t="s">
        <v>320</v>
      </c>
      <c r="N33" s="198" t="s">
        <v>195</v>
      </c>
      <c r="O33" s="202" t="s">
        <v>321</v>
      </c>
      <c r="P33" s="204" t="s">
        <v>181</v>
      </c>
      <c r="Q33" s="198" t="s">
        <v>195</v>
      </c>
      <c r="R33" s="208" t="s">
        <v>219</v>
      </c>
    </row>
    <row r="34" spans="1:18" ht="9.75" customHeight="1" x14ac:dyDescent="0.25">
      <c r="A34" s="138">
        <v>5</v>
      </c>
      <c r="B34" s="137">
        <v>0.39930555555555558</v>
      </c>
      <c r="C34" s="137">
        <v>0.40277777777777801</v>
      </c>
      <c r="D34" s="140" t="s">
        <v>229</v>
      </c>
      <c r="E34" s="166"/>
      <c r="F34" s="144" t="s">
        <v>232</v>
      </c>
      <c r="G34" s="159"/>
      <c r="H34" s="142" t="s">
        <v>230</v>
      </c>
      <c r="J34" s="137">
        <v>0.39930555555555558</v>
      </c>
      <c r="K34" s="137">
        <v>0.40277777777777801</v>
      </c>
      <c r="L34" s="200" t="s">
        <v>241</v>
      </c>
      <c r="M34" s="201" t="s">
        <v>320</v>
      </c>
      <c r="N34" s="198" t="s">
        <v>195</v>
      </c>
      <c r="O34" s="202" t="s">
        <v>321</v>
      </c>
      <c r="P34" s="204" t="s">
        <v>181</v>
      </c>
      <c r="Q34" s="198" t="s">
        <v>195</v>
      </c>
      <c r="R34" s="208" t="s">
        <v>219</v>
      </c>
    </row>
    <row r="35" spans="1:18" ht="9.75" customHeight="1" x14ac:dyDescent="0.25">
      <c r="A35" s="138">
        <v>5</v>
      </c>
      <c r="B35" s="137">
        <v>0.40277777777777801</v>
      </c>
      <c r="C35" s="137">
        <v>0.40625</v>
      </c>
      <c r="D35" s="140" t="s">
        <v>229</v>
      </c>
      <c r="E35" s="166"/>
      <c r="F35" s="144" t="s">
        <v>232</v>
      </c>
      <c r="G35" s="159"/>
      <c r="H35" s="142" t="s">
        <v>230</v>
      </c>
      <c r="J35" s="137">
        <v>0.40277777777777801</v>
      </c>
      <c r="K35" s="137">
        <v>0.40625</v>
      </c>
      <c r="L35" s="200" t="s">
        <v>241</v>
      </c>
      <c r="M35" s="201" t="s">
        <v>320</v>
      </c>
      <c r="N35" s="198" t="s">
        <v>195</v>
      </c>
      <c r="O35" s="202" t="s">
        <v>321</v>
      </c>
      <c r="P35" s="204" t="s">
        <v>181</v>
      </c>
      <c r="Q35" s="198" t="s">
        <v>195</v>
      </c>
      <c r="R35" s="208" t="s">
        <v>219</v>
      </c>
    </row>
    <row r="36" spans="1:18" ht="9.75" customHeight="1" x14ac:dyDescent="0.25">
      <c r="A36" s="138">
        <v>5</v>
      </c>
      <c r="B36" s="137">
        <v>0.40625</v>
      </c>
      <c r="C36" s="137">
        <v>0.40972222222222199</v>
      </c>
      <c r="D36" s="140" t="s">
        <v>229</v>
      </c>
      <c r="E36" s="165"/>
      <c r="F36" s="144" t="s">
        <v>232</v>
      </c>
      <c r="G36" s="159"/>
      <c r="H36" s="142" t="s">
        <v>230</v>
      </c>
      <c r="J36" s="137">
        <v>0.40625</v>
      </c>
      <c r="K36" s="137">
        <v>0.40972222222222199</v>
      </c>
      <c r="L36" s="200" t="s">
        <v>241</v>
      </c>
      <c r="M36" s="201" t="s">
        <v>320</v>
      </c>
      <c r="N36" s="198" t="s">
        <v>195</v>
      </c>
      <c r="O36" s="202" t="s">
        <v>321</v>
      </c>
      <c r="P36" s="204" t="s">
        <v>181</v>
      </c>
      <c r="Q36" s="198" t="s">
        <v>195</v>
      </c>
      <c r="R36" s="208" t="s">
        <v>219</v>
      </c>
    </row>
    <row r="37" spans="1:18" ht="9.75" customHeight="1" x14ac:dyDescent="0.25">
      <c r="A37" s="138">
        <v>5</v>
      </c>
      <c r="B37" s="137">
        <v>0.40972222222222199</v>
      </c>
      <c r="C37" s="137">
        <v>0.41319444444444398</v>
      </c>
      <c r="D37" s="157" t="s">
        <v>233</v>
      </c>
      <c r="E37" s="166"/>
      <c r="F37" s="157" t="s">
        <v>233</v>
      </c>
      <c r="G37" s="159"/>
      <c r="H37" s="157" t="s">
        <v>233</v>
      </c>
      <c r="J37" s="137">
        <v>0.40972222222222199</v>
      </c>
      <c r="K37" s="137">
        <v>0.41319444444444398</v>
      </c>
      <c r="L37" s="197" t="s">
        <v>233</v>
      </c>
      <c r="M37" s="197" t="s">
        <v>233</v>
      </c>
      <c r="N37" s="198" t="s">
        <v>195</v>
      </c>
      <c r="O37" s="197" t="s">
        <v>233</v>
      </c>
      <c r="P37" s="197" t="s">
        <v>233</v>
      </c>
      <c r="Q37" s="197" t="s">
        <v>233</v>
      </c>
      <c r="R37" s="197" t="s">
        <v>233</v>
      </c>
    </row>
    <row r="38" spans="1:18" ht="9.75" customHeight="1" x14ac:dyDescent="0.25">
      <c r="A38" s="138">
        <v>5</v>
      </c>
      <c r="B38" s="137">
        <v>0.41319444444444398</v>
      </c>
      <c r="C38" s="137">
        <v>0.41666666666666602</v>
      </c>
      <c r="D38" s="157" t="s">
        <v>233</v>
      </c>
      <c r="E38" s="166"/>
      <c r="F38" s="157" t="s">
        <v>233</v>
      </c>
      <c r="G38" s="159"/>
      <c r="H38" s="157" t="s">
        <v>233</v>
      </c>
      <c r="J38" s="137">
        <v>0.41319444444444398</v>
      </c>
      <c r="K38" s="137">
        <v>0.41666666666666602</v>
      </c>
      <c r="L38" s="197" t="s">
        <v>233</v>
      </c>
      <c r="M38" s="197" t="s">
        <v>233</v>
      </c>
      <c r="N38" s="198" t="s">
        <v>195</v>
      </c>
      <c r="O38" s="197" t="s">
        <v>233</v>
      </c>
      <c r="P38" s="197" t="s">
        <v>233</v>
      </c>
      <c r="Q38" s="197" t="s">
        <v>233</v>
      </c>
      <c r="R38" s="197" t="s">
        <v>233</v>
      </c>
    </row>
    <row r="39" spans="1:18" ht="9.75" customHeight="1" x14ac:dyDescent="0.25">
      <c r="A39" s="138">
        <v>5</v>
      </c>
      <c r="B39" s="137">
        <v>0.41666666666666602</v>
      </c>
      <c r="C39" s="137">
        <v>0.42013888888888901</v>
      </c>
      <c r="D39" s="142" t="s">
        <v>230</v>
      </c>
      <c r="E39" s="166"/>
      <c r="F39" s="140" t="s">
        <v>229</v>
      </c>
      <c r="G39" s="159"/>
      <c r="H39" s="146" t="s">
        <v>237</v>
      </c>
      <c r="J39" s="137">
        <v>0.41666666666666602</v>
      </c>
      <c r="K39" s="137">
        <v>0.42013888888888901</v>
      </c>
      <c r="L39" s="198" t="s">
        <v>195</v>
      </c>
      <c r="M39" s="206" t="s">
        <v>322</v>
      </c>
      <c r="N39" s="198" t="s">
        <v>195</v>
      </c>
      <c r="O39" s="202" t="s">
        <v>188</v>
      </c>
      <c r="P39" s="204" t="s">
        <v>182</v>
      </c>
      <c r="Q39" s="198" t="s">
        <v>195</v>
      </c>
      <c r="R39" s="198" t="s">
        <v>195</v>
      </c>
    </row>
    <row r="40" spans="1:18" ht="9.75" customHeight="1" x14ac:dyDescent="0.25">
      <c r="A40" s="138">
        <v>5</v>
      </c>
      <c r="B40" s="137">
        <v>0.42013888888888901</v>
      </c>
      <c r="C40" s="137">
        <v>0.42361111111111099</v>
      </c>
      <c r="D40" s="142" t="s">
        <v>230</v>
      </c>
      <c r="E40" s="166"/>
      <c r="F40" s="140" t="s">
        <v>229</v>
      </c>
      <c r="G40" s="159"/>
      <c r="H40" s="146" t="s">
        <v>237</v>
      </c>
      <c r="J40" s="137">
        <v>0.42013888888888901</v>
      </c>
      <c r="K40" s="137">
        <v>0.42361111111111099</v>
      </c>
      <c r="L40" s="198" t="s">
        <v>195</v>
      </c>
      <c r="M40" s="206" t="s">
        <v>322</v>
      </c>
      <c r="N40" s="198" t="s">
        <v>195</v>
      </c>
      <c r="O40" s="202" t="s">
        <v>188</v>
      </c>
      <c r="P40" s="204" t="s">
        <v>182</v>
      </c>
      <c r="Q40" s="198" t="s">
        <v>195</v>
      </c>
      <c r="R40" s="198" t="s">
        <v>195</v>
      </c>
    </row>
    <row r="41" spans="1:18" ht="9.75" customHeight="1" x14ac:dyDescent="0.25">
      <c r="A41" s="138">
        <v>5</v>
      </c>
      <c r="B41" s="137">
        <v>0.42361111111111099</v>
      </c>
      <c r="C41" s="137">
        <v>0.42708333333333331</v>
      </c>
      <c r="D41" s="142" t="s">
        <v>230</v>
      </c>
      <c r="E41" s="166"/>
      <c r="F41" s="140" t="s">
        <v>229</v>
      </c>
      <c r="G41" s="159"/>
      <c r="H41" s="146" t="s">
        <v>237</v>
      </c>
      <c r="J41" s="137">
        <v>0.42361111111111099</v>
      </c>
      <c r="K41" s="137">
        <v>0.42708333333333331</v>
      </c>
      <c r="L41" s="198" t="s">
        <v>195</v>
      </c>
      <c r="M41" s="206" t="s">
        <v>322</v>
      </c>
      <c r="N41" s="198" t="s">
        <v>195</v>
      </c>
      <c r="O41" s="202" t="s">
        <v>188</v>
      </c>
      <c r="P41" s="204" t="s">
        <v>182</v>
      </c>
      <c r="Q41" s="198" t="s">
        <v>195</v>
      </c>
      <c r="R41" s="198" t="s">
        <v>195</v>
      </c>
    </row>
    <row r="42" spans="1:18" ht="9.75" customHeight="1" x14ac:dyDescent="0.25">
      <c r="A42" s="138">
        <v>5</v>
      </c>
      <c r="B42" s="137">
        <v>0.4291666666666667</v>
      </c>
      <c r="C42" s="137">
        <v>0.43055555555555503</v>
      </c>
      <c r="D42" s="142" t="s">
        <v>230</v>
      </c>
      <c r="E42" s="166"/>
      <c r="F42" s="140" t="s">
        <v>229</v>
      </c>
      <c r="G42" s="159"/>
      <c r="H42" s="146" t="s">
        <v>237</v>
      </c>
      <c r="J42" s="137">
        <v>0.4291666666666667</v>
      </c>
      <c r="K42" s="137">
        <v>0.43055555555555503</v>
      </c>
      <c r="L42" s="198" t="s">
        <v>195</v>
      </c>
      <c r="M42" s="206" t="s">
        <v>322</v>
      </c>
      <c r="N42" s="198" t="s">
        <v>195</v>
      </c>
      <c r="O42" s="202" t="s">
        <v>188</v>
      </c>
      <c r="P42" s="204" t="s">
        <v>182</v>
      </c>
      <c r="Q42" s="198" t="s">
        <v>195</v>
      </c>
      <c r="R42" s="198" t="s">
        <v>195</v>
      </c>
    </row>
    <row r="43" spans="1:18" ht="9.75" customHeight="1" x14ac:dyDescent="0.25">
      <c r="A43" s="138">
        <v>5</v>
      </c>
      <c r="B43" s="137">
        <v>0.43055555555555503</v>
      </c>
      <c r="C43" s="137">
        <v>0.43402777777777701</v>
      </c>
      <c r="D43" s="142" t="s">
        <v>230</v>
      </c>
      <c r="E43" s="166"/>
      <c r="F43" s="140" t="s">
        <v>229</v>
      </c>
      <c r="G43" s="159"/>
      <c r="H43" s="146" t="s">
        <v>237</v>
      </c>
      <c r="J43" s="137">
        <v>0.43055555555555503</v>
      </c>
      <c r="K43" s="137">
        <v>0.43402777777777701</v>
      </c>
      <c r="L43" s="198" t="s">
        <v>195</v>
      </c>
      <c r="M43" s="206" t="s">
        <v>322</v>
      </c>
      <c r="N43" s="198" t="s">
        <v>195</v>
      </c>
      <c r="O43" s="202" t="s">
        <v>188</v>
      </c>
      <c r="P43" s="204" t="s">
        <v>182</v>
      </c>
      <c r="Q43" s="198" t="s">
        <v>195</v>
      </c>
      <c r="R43" s="198" t="s">
        <v>195</v>
      </c>
    </row>
    <row r="44" spans="1:18" ht="9.75" customHeight="1" x14ac:dyDescent="0.25">
      <c r="A44" s="138">
        <v>5</v>
      </c>
      <c r="B44" s="137">
        <v>0.43402777777777701</v>
      </c>
      <c r="C44" s="137">
        <v>0.4375</v>
      </c>
      <c r="D44" s="142" t="s">
        <v>230</v>
      </c>
      <c r="E44" s="166"/>
      <c r="F44" s="140" t="s">
        <v>229</v>
      </c>
      <c r="G44" s="159"/>
      <c r="H44" s="146" t="s">
        <v>237</v>
      </c>
      <c r="J44" s="137">
        <v>0.43402777777777701</v>
      </c>
      <c r="K44" s="137">
        <v>0.4375</v>
      </c>
      <c r="L44" s="198" t="s">
        <v>195</v>
      </c>
      <c r="M44" s="206" t="s">
        <v>322</v>
      </c>
      <c r="N44" s="198" t="s">
        <v>195</v>
      </c>
      <c r="O44" s="202" t="s">
        <v>188</v>
      </c>
      <c r="P44" s="204" t="s">
        <v>182</v>
      </c>
      <c r="Q44" s="198" t="s">
        <v>195</v>
      </c>
      <c r="R44" s="198" t="s">
        <v>195</v>
      </c>
    </row>
    <row r="45" spans="1:18" ht="9.75" customHeight="1" x14ac:dyDescent="0.25">
      <c r="A45" s="138">
        <v>5</v>
      </c>
      <c r="B45" s="137">
        <v>0.4375</v>
      </c>
      <c r="C45" s="137">
        <v>0.44097222222222199</v>
      </c>
      <c r="D45" s="142" t="s">
        <v>230</v>
      </c>
      <c r="E45" s="166"/>
      <c r="F45" s="140" t="s">
        <v>229</v>
      </c>
      <c r="G45" s="159"/>
      <c r="H45" s="146" t="s">
        <v>237</v>
      </c>
      <c r="J45" s="137">
        <v>0.4375</v>
      </c>
      <c r="K45" s="137">
        <v>0.44097222222222199</v>
      </c>
      <c r="L45" s="198" t="s">
        <v>195</v>
      </c>
      <c r="M45" s="206" t="s">
        <v>322</v>
      </c>
      <c r="N45" s="198" t="s">
        <v>195</v>
      </c>
      <c r="O45" s="202" t="s">
        <v>188</v>
      </c>
      <c r="P45" s="204" t="s">
        <v>182</v>
      </c>
      <c r="Q45" s="198" t="s">
        <v>195</v>
      </c>
      <c r="R45" s="198" t="s">
        <v>195</v>
      </c>
    </row>
    <row r="46" spans="1:18" ht="9.75" customHeight="1" x14ac:dyDescent="0.25">
      <c r="A46" s="138">
        <v>5</v>
      </c>
      <c r="B46" s="137">
        <v>0.44097222222222199</v>
      </c>
      <c r="C46" s="137">
        <v>0.44444444444444398</v>
      </c>
      <c r="D46" s="142" t="s">
        <v>230</v>
      </c>
      <c r="E46" s="166"/>
      <c r="F46" s="140" t="s">
        <v>229</v>
      </c>
      <c r="G46" s="159"/>
      <c r="H46" s="146" t="s">
        <v>237</v>
      </c>
      <c r="J46" s="137">
        <v>0.44097222222222199</v>
      </c>
      <c r="K46" s="137">
        <v>0.44444444444444398</v>
      </c>
      <c r="L46" s="198" t="s">
        <v>195</v>
      </c>
      <c r="M46" s="206" t="s">
        <v>322</v>
      </c>
      <c r="N46" s="198" t="s">
        <v>195</v>
      </c>
      <c r="O46" s="202" t="s">
        <v>188</v>
      </c>
      <c r="P46" s="204" t="s">
        <v>182</v>
      </c>
      <c r="Q46" s="198" t="s">
        <v>195</v>
      </c>
      <c r="R46" s="198" t="s">
        <v>195</v>
      </c>
    </row>
    <row r="47" spans="1:18" ht="9.75" customHeight="1" x14ac:dyDescent="0.25">
      <c r="A47" s="138">
        <v>5</v>
      </c>
      <c r="B47" s="137">
        <v>0.44444444444444398</v>
      </c>
      <c r="C47" s="137">
        <v>0.44791666666666602</v>
      </c>
      <c r="D47" s="142" t="s">
        <v>230</v>
      </c>
      <c r="E47" s="166"/>
      <c r="F47" s="140" t="s">
        <v>229</v>
      </c>
      <c r="G47" s="159"/>
      <c r="H47" s="146" t="s">
        <v>237</v>
      </c>
      <c r="J47" s="137">
        <v>0.44444444444444398</v>
      </c>
      <c r="K47" s="137">
        <v>0.44791666666666602</v>
      </c>
      <c r="L47" s="198" t="s">
        <v>195</v>
      </c>
      <c r="M47" s="206" t="s">
        <v>322</v>
      </c>
      <c r="N47" s="198" t="s">
        <v>195</v>
      </c>
      <c r="O47" s="202" t="s">
        <v>188</v>
      </c>
      <c r="P47" s="204" t="s">
        <v>182</v>
      </c>
      <c r="Q47" s="198" t="s">
        <v>195</v>
      </c>
      <c r="R47" s="198" t="s">
        <v>195</v>
      </c>
    </row>
    <row r="48" spans="1:18" ht="9.75" customHeight="1" x14ac:dyDescent="0.25">
      <c r="A48" s="138">
        <v>5</v>
      </c>
      <c r="B48" s="137">
        <v>0.44791666666666602</v>
      </c>
      <c r="C48" s="137">
        <v>0.45138888888888801</v>
      </c>
      <c r="D48" s="146" t="s">
        <v>237</v>
      </c>
      <c r="E48" s="166"/>
      <c r="F48" s="142" t="s">
        <v>230</v>
      </c>
      <c r="G48" s="159"/>
      <c r="H48" s="144" t="s">
        <v>228</v>
      </c>
      <c r="J48" s="137">
        <v>0.44791666666666602</v>
      </c>
      <c r="K48" s="137">
        <v>0.45138888888888801</v>
      </c>
      <c r="L48" s="203" t="s">
        <v>212</v>
      </c>
      <c r="M48" s="198" t="s">
        <v>195</v>
      </c>
      <c r="N48" s="198" t="s">
        <v>195</v>
      </c>
      <c r="O48" s="202" t="s">
        <v>179</v>
      </c>
      <c r="P48" s="204" t="s">
        <v>186</v>
      </c>
      <c r="Q48" s="207" t="s">
        <v>212</v>
      </c>
      <c r="R48" s="198" t="s">
        <v>195</v>
      </c>
    </row>
    <row r="49" spans="1:18" ht="9.75" customHeight="1" x14ac:dyDescent="0.25">
      <c r="A49" s="138">
        <v>5</v>
      </c>
      <c r="B49" s="137">
        <v>0.45138888888888801</v>
      </c>
      <c r="C49" s="137">
        <v>0.45486111111111099</v>
      </c>
      <c r="D49" s="146" t="s">
        <v>237</v>
      </c>
      <c r="E49" s="166"/>
      <c r="F49" s="142" t="s">
        <v>230</v>
      </c>
      <c r="G49" s="159"/>
      <c r="H49" s="144" t="s">
        <v>228</v>
      </c>
      <c r="J49" s="137">
        <v>0.45138888888888801</v>
      </c>
      <c r="K49" s="137">
        <v>0.45486111111111099</v>
      </c>
      <c r="L49" s="203" t="s">
        <v>212</v>
      </c>
      <c r="M49" s="198" t="s">
        <v>195</v>
      </c>
      <c r="N49" s="198" t="s">
        <v>195</v>
      </c>
      <c r="O49" s="202" t="s">
        <v>179</v>
      </c>
      <c r="P49" s="204" t="s">
        <v>186</v>
      </c>
      <c r="Q49" s="207" t="s">
        <v>212</v>
      </c>
      <c r="R49" s="198" t="s">
        <v>195</v>
      </c>
    </row>
    <row r="50" spans="1:18" ht="9.75" customHeight="1" x14ac:dyDescent="0.25">
      <c r="A50" s="138">
        <v>5</v>
      </c>
      <c r="B50" s="137">
        <v>0.45486111111111099</v>
      </c>
      <c r="C50" s="137">
        <v>0.45833333333333298</v>
      </c>
      <c r="D50" s="146" t="s">
        <v>237</v>
      </c>
      <c r="E50" s="166"/>
      <c r="F50" s="142" t="s">
        <v>230</v>
      </c>
      <c r="G50" s="159"/>
      <c r="H50" s="144" t="s">
        <v>228</v>
      </c>
      <c r="J50" s="137">
        <v>0.45486111111111099</v>
      </c>
      <c r="K50" s="137">
        <v>0.45833333333333298</v>
      </c>
      <c r="L50" s="203" t="s">
        <v>212</v>
      </c>
      <c r="M50" s="198" t="s">
        <v>195</v>
      </c>
      <c r="N50" s="198" t="s">
        <v>195</v>
      </c>
      <c r="O50" s="202" t="s">
        <v>179</v>
      </c>
      <c r="P50" s="204" t="s">
        <v>186</v>
      </c>
      <c r="Q50" s="207" t="s">
        <v>212</v>
      </c>
      <c r="R50" s="198" t="s">
        <v>195</v>
      </c>
    </row>
    <row r="51" spans="1:18" ht="9.75" customHeight="1" x14ac:dyDescent="0.25">
      <c r="A51" s="138">
        <v>5</v>
      </c>
      <c r="B51" s="137">
        <v>0.45833333333333331</v>
      </c>
      <c r="C51" s="137">
        <v>0.46180555555555558</v>
      </c>
      <c r="D51" s="146" t="s">
        <v>237</v>
      </c>
      <c r="E51" s="166"/>
      <c r="F51" s="142" t="s">
        <v>230</v>
      </c>
      <c r="G51" s="159"/>
      <c r="H51" s="144" t="s">
        <v>228</v>
      </c>
      <c r="J51" s="137">
        <v>0.45833333333333331</v>
      </c>
      <c r="K51" s="137">
        <v>0.46180555555555558</v>
      </c>
      <c r="L51" s="203" t="s">
        <v>212</v>
      </c>
      <c r="M51" s="198" t="s">
        <v>195</v>
      </c>
      <c r="N51" s="198" t="s">
        <v>195</v>
      </c>
      <c r="O51" s="202" t="s">
        <v>179</v>
      </c>
      <c r="P51" s="204" t="s">
        <v>186</v>
      </c>
      <c r="Q51" s="207" t="s">
        <v>212</v>
      </c>
      <c r="R51" s="198" t="s">
        <v>195</v>
      </c>
    </row>
    <row r="52" spans="1:18" ht="9.75" customHeight="1" x14ac:dyDescent="0.25">
      <c r="A52" s="138">
        <v>5</v>
      </c>
      <c r="B52" s="137">
        <v>0.46180555555555558</v>
      </c>
      <c r="C52" s="137">
        <v>0.46527777777777773</v>
      </c>
      <c r="D52" s="146" t="s">
        <v>237</v>
      </c>
      <c r="E52" s="166"/>
      <c r="F52" s="142" t="s">
        <v>230</v>
      </c>
      <c r="G52" s="159"/>
      <c r="H52" s="144" t="s">
        <v>228</v>
      </c>
      <c r="J52" s="137">
        <v>0.46180555555555558</v>
      </c>
      <c r="K52" s="137">
        <v>0.46527777777777773</v>
      </c>
      <c r="L52" s="203" t="s">
        <v>212</v>
      </c>
      <c r="M52" s="198" t="s">
        <v>195</v>
      </c>
      <c r="N52" s="198" t="s">
        <v>195</v>
      </c>
      <c r="O52" s="202" t="s">
        <v>179</v>
      </c>
      <c r="P52" s="204" t="s">
        <v>186</v>
      </c>
      <c r="Q52" s="207" t="s">
        <v>212</v>
      </c>
      <c r="R52" s="198" t="s">
        <v>195</v>
      </c>
    </row>
    <row r="53" spans="1:18" ht="9.75" customHeight="1" x14ac:dyDescent="0.25">
      <c r="A53" s="138">
        <v>5</v>
      </c>
      <c r="B53" s="137">
        <v>0.46527777777777701</v>
      </c>
      <c r="C53" s="137">
        <v>0.468749999999999</v>
      </c>
      <c r="D53" s="146" t="s">
        <v>237</v>
      </c>
      <c r="E53" s="166"/>
      <c r="F53" s="142" t="s">
        <v>230</v>
      </c>
      <c r="G53" s="159"/>
      <c r="H53" s="144" t="s">
        <v>228</v>
      </c>
      <c r="J53" s="137">
        <v>0.46527777777777701</v>
      </c>
      <c r="K53" s="137">
        <v>0.468749999999999</v>
      </c>
      <c r="L53" s="203" t="s">
        <v>212</v>
      </c>
      <c r="M53" s="198" t="s">
        <v>195</v>
      </c>
      <c r="N53" s="198" t="s">
        <v>195</v>
      </c>
      <c r="O53" s="202" t="s">
        <v>179</v>
      </c>
      <c r="P53" s="204" t="s">
        <v>186</v>
      </c>
      <c r="Q53" s="207" t="s">
        <v>212</v>
      </c>
      <c r="R53" s="198" t="s">
        <v>195</v>
      </c>
    </row>
    <row r="54" spans="1:18" ht="9.75" customHeight="1" x14ac:dyDescent="0.25">
      <c r="A54" s="138">
        <v>5</v>
      </c>
      <c r="B54" s="137">
        <v>0.468749999999999</v>
      </c>
      <c r="C54" s="137">
        <v>0.47222222222222199</v>
      </c>
      <c r="D54" s="146" t="s">
        <v>237</v>
      </c>
      <c r="E54" s="166"/>
      <c r="F54" s="142" t="s">
        <v>230</v>
      </c>
      <c r="G54" s="159"/>
      <c r="H54" s="144" t="s">
        <v>228</v>
      </c>
      <c r="J54" s="137">
        <v>0.468749999999999</v>
      </c>
      <c r="K54" s="137">
        <v>0.47222222222222199</v>
      </c>
      <c r="L54" s="203" t="s">
        <v>212</v>
      </c>
      <c r="M54" s="198" t="s">
        <v>195</v>
      </c>
      <c r="N54" s="198" t="s">
        <v>195</v>
      </c>
      <c r="O54" s="202" t="s">
        <v>179</v>
      </c>
      <c r="P54" s="204" t="s">
        <v>186</v>
      </c>
      <c r="Q54" s="207" t="s">
        <v>212</v>
      </c>
      <c r="R54" s="198" t="s">
        <v>195</v>
      </c>
    </row>
    <row r="55" spans="1:18" ht="9.75" customHeight="1" x14ac:dyDescent="0.25">
      <c r="A55" s="138">
        <v>5</v>
      </c>
      <c r="B55" s="137">
        <v>0.47222222222222199</v>
      </c>
      <c r="C55" s="137">
        <v>0.47569444444444398</v>
      </c>
      <c r="D55" s="146" t="s">
        <v>237</v>
      </c>
      <c r="E55" s="166"/>
      <c r="F55" s="142" t="s">
        <v>230</v>
      </c>
      <c r="G55" s="159"/>
      <c r="H55" s="144" t="s">
        <v>228</v>
      </c>
      <c r="J55" s="137">
        <v>0.47222222222222199</v>
      </c>
      <c r="K55" s="137">
        <v>0.47569444444444398</v>
      </c>
      <c r="L55" s="203" t="s">
        <v>212</v>
      </c>
      <c r="M55" s="198" t="s">
        <v>195</v>
      </c>
      <c r="N55" s="198" t="s">
        <v>195</v>
      </c>
      <c r="O55" s="202" t="s">
        <v>179</v>
      </c>
      <c r="P55" s="204" t="s">
        <v>186</v>
      </c>
      <c r="Q55" s="207" t="s">
        <v>212</v>
      </c>
      <c r="R55" s="198" t="s">
        <v>195</v>
      </c>
    </row>
    <row r="56" spans="1:18" ht="9.75" customHeight="1" x14ac:dyDescent="0.25">
      <c r="A56" s="138">
        <v>5</v>
      </c>
      <c r="B56" s="137">
        <v>0.47569444444444398</v>
      </c>
      <c r="C56" s="137">
        <v>0.47916666666666669</v>
      </c>
      <c r="D56" s="146" t="s">
        <v>237</v>
      </c>
      <c r="E56" s="166"/>
      <c r="F56" s="142" t="s">
        <v>230</v>
      </c>
      <c r="G56" s="159"/>
      <c r="H56" s="144" t="s">
        <v>228</v>
      </c>
      <c r="J56" s="137">
        <v>0.47569444444444398</v>
      </c>
      <c r="K56" s="137">
        <v>0.47916666666666669</v>
      </c>
      <c r="L56" s="203" t="s">
        <v>212</v>
      </c>
      <c r="M56" s="198" t="s">
        <v>195</v>
      </c>
      <c r="N56" s="198" t="s">
        <v>195</v>
      </c>
      <c r="O56" s="202" t="s">
        <v>179</v>
      </c>
      <c r="P56" s="204" t="s">
        <v>186</v>
      </c>
      <c r="Q56" s="207" t="s">
        <v>212</v>
      </c>
      <c r="R56" s="198" t="s">
        <v>195</v>
      </c>
    </row>
    <row r="57" spans="1:18" ht="9.75" customHeight="1" x14ac:dyDescent="0.25">
      <c r="A57" s="138">
        <v>5</v>
      </c>
      <c r="B57" s="137">
        <v>0.47916666666666669</v>
      </c>
      <c r="C57" s="137">
        <v>0.48263888888888801</v>
      </c>
      <c r="D57" s="157" t="s">
        <v>227</v>
      </c>
      <c r="E57" s="166"/>
      <c r="F57" s="157" t="s">
        <v>227</v>
      </c>
      <c r="G57" s="159"/>
      <c r="H57" s="157" t="s">
        <v>227</v>
      </c>
      <c r="J57" s="137">
        <v>0.47916666666666669</v>
      </c>
      <c r="K57" s="137">
        <v>0.48263888888888801</v>
      </c>
      <c r="L57" s="198" t="s">
        <v>195</v>
      </c>
      <c r="M57" s="198" t="s">
        <v>195</v>
      </c>
      <c r="N57" s="198" t="s">
        <v>195</v>
      </c>
      <c r="O57" s="157" t="s">
        <v>227</v>
      </c>
      <c r="P57" s="157" t="s">
        <v>227</v>
      </c>
      <c r="Q57" s="157" t="s">
        <v>227</v>
      </c>
      <c r="R57" s="157" t="s">
        <v>227</v>
      </c>
    </row>
    <row r="58" spans="1:18" ht="9.75" customHeight="1" x14ac:dyDescent="0.25">
      <c r="A58" s="138">
        <v>5</v>
      </c>
      <c r="B58" s="137">
        <v>0.48263888888888801</v>
      </c>
      <c r="C58" s="137">
        <v>0.48611111111110999</v>
      </c>
      <c r="D58" s="167" t="s">
        <v>222</v>
      </c>
      <c r="E58" s="166"/>
      <c r="F58" s="167" t="s">
        <v>222</v>
      </c>
      <c r="G58" s="159"/>
      <c r="H58" s="167" t="s">
        <v>222</v>
      </c>
      <c r="J58" s="137">
        <v>0.48263888888888801</v>
      </c>
      <c r="K58" s="137">
        <v>0.48611111111110999</v>
      </c>
      <c r="L58" s="198" t="s">
        <v>195</v>
      </c>
      <c r="M58" s="198" t="s">
        <v>195</v>
      </c>
      <c r="N58" s="167" t="s">
        <v>222</v>
      </c>
      <c r="O58" s="167" t="s">
        <v>222</v>
      </c>
      <c r="P58" s="167" t="s">
        <v>222</v>
      </c>
      <c r="Q58" s="167" t="s">
        <v>222</v>
      </c>
      <c r="R58" s="167" t="s">
        <v>222</v>
      </c>
    </row>
    <row r="59" spans="1:18" ht="9.75" customHeight="1" x14ac:dyDescent="0.25">
      <c r="A59" s="138">
        <v>5</v>
      </c>
      <c r="B59" s="137">
        <v>0.48611111111110999</v>
      </c>
      <c r="C59" s="137">
        <v>0.48958333333333298</v>
      </c>
      <c r="D59" s="167" t="s">
        <v>222</v>
      </c>
      <c r="E59" s="166"/>
      <c r="F59" s="167" t="s">
        <v>222</v>
      </c>
      <c r="G59" s="159"/>
      <c r="H59" s="167" t="s">
        <v>222</v>
      </c>
      <c r="J59" s="137">
        <v>0.48611111111110999</v>
      </c>
      <c r="K59" s="137">
        <v>0.48958333333333298</v>
      </c>
      <c r="L59" s="198" t="s">
        <v>195</v>
      </c>
      <c r="M59" s="198" t="s">
        <v>195</v>
      </c>
      <c r="N59" s="167" t="s">
        <v>222</v>
      </c>
      <c r="O59" s="167" t="s">
        <v>222</v>
      </c>
      <c r="P59" s="167" t="s">
        <v>222</v>
      </c>
      <c r="Q59" s="167" t="s">
        <v>222</v>
      </c>
      <c r="R59" s="167" t="s">
        <v>222</v>
      </c>
    </row>
    <row r="60" spans="1:18" ht="9.75" customHeight="1" x14ac:dyDescent="0.25">
      <c r="A60" s="138">
        <v>5</v>
      </c>
      <c r="B60" s="137">
        <v>0.48958333333333298</v>
      </c>
      <c r="C60" s="137">
        <v>0.49305555555555503</v>
      </c>
      <c r="D60" s="167" t="s">
        <v>222</v>
      </c>
      <c r="E60" s="166"/>
      <c r="F60" s="167" t="s">
        <v>222</v>
      </c>
      <c r="G60" s="159"/>
      <c r="H60" s="167" t="s">
        <v>222</v>
      </c>
      <c r="J60" s="137">
        <v>0.48958333333333298</v>
      </c>
      <c r="K60" s="137">
        <v>0.49305555555555503</v>
      </c>
      <c r="L60" s="198" t="s">
        <v>195</v>
      </c>
      <c r="M60" s="198" t="s">
        <v>195</v>
      </c>
      <c r="N60" s="167" t="s">
        <v>222</v>
      </c>
      <c r="O60" s="167" t="s">
        <v>222</v>
      </c>
      <c r="P60" s="167" t="s">
        <v>222</v>
      </c>
      <c r="Q60" s="167" t="s">
        <v>222</v>
      </c>
      <c r="R60" s="167" t="s">
        <v>222</v>
      </c>
    </row>
    <row r="61" spans="1:18" ht="9.75" customHeight="1" x14ac:dyDescent="0.25">
      <c r="A61" s="138">
        <v>5</v>
      </c>
      <c r="B61" s="137">
        <v>0.49305555555555503</v>
      </c>
      <c r="C61" s="137">
        <v>0.49652777777777701</v>
      </c>
      <c r="D61" s="167" t="s">
        <v>222</v>
      </c>
      <c r="E61" s="165"/>
      <c r="F61" s="167" t="s">
        <v>222</v>
      </c>
      <c r="G61" s="159"/>
      <c r="H61" s="167" t="s">
        <v>222</v>
      </c>
      <c r="J61" s="137">
        <v>0.49305555555555503</v>
      </c>
      <c r="K61" s="137">
        <v>0.49652777777777701</v>
      </c>
      <c r="L61" s="198" t="s">
        <v>195</v>
      </c>
      <c r="M61" s="198" t="s">
        <v>195</v>
      </c>
      <c r="N61" s="167" t="s">
        <v>222</v>
      </c>
      <c r="O61" s="167" t="s">
        <v>222</v>
      </c>
      <c r="P61" s="167" t="s">
        <v>222</v>
      </c>
      <c r="Q61" s="167" t="s">
        <v>222</v>
      </c>
      <c r="R61" s="167" t="s">
        <v>222</v>
      </c>
    </row>
    <row r="62" spans="1:18" ht="9.75" customHeight="1" x14ac:dyDescent="0.25">
      <c r="A62" s="138">
        <v>5</v>
      </c>
      <c r="B62" s="137">
        <v>0.49652777777777701</v>
      </c>
      <c r="C62" s="137">
        <v>0.499999999999999</v>
      </c>
      <c r="D62" s="167" t="s">
        <v>222</v>
      </c>
      <c r="E62" s="165"/>
      <c r="F62" s="167" t="s">
        <v>222</v>
      </c>
      <c r="G62" s="159"/>
      <c r="H62" s="167" t="s">
        <v>222</v>
      </c>
      <c r="J62" s="137">
        <v>0.49652777777777701</v>
      </c>
      <c r="K62" s="137">
        <v>0.499999999999999</v>
      </c>
      <c r="L62" s="198" t="s">
        <v>195</v>
      </c>
      <c r="M62" s="198" t="s">
        <v>195</v>
      </c>
      <c r="N62" s="167" t="s">
        <v>222</v>
      </c>
      <c r="O62" s="167" t="s">
        <v>222</v>
      </c>
      <c r="P62" s="167" t="s">
        <v>222</v>
      </c>
      <c r="Q62" s="167" t="s">
        <v>222</v>
      </c>
      <c r="R62" s="167" t="s">
        <v>222</v>
      </c>
    </row>
    <row r="63" spans="1:18" ht="9.75" customHeight="1" x14ac:dyDescent="0.25">
      <c r="A63" s="138">
        <v>5</v>
      </c>
      <c r="B63" s="137">
        <v>0.499999999999999</v>
      </c>
      <c r="C63" s="137">
        <v>0.50347222222222099</v>
      </c>
      <c r="D63" s="167" t="s">
        <v>222</v>
      </c>
      <c r="E63" s="165"/>
      <c r="F63" s="167" t="s">
        <v>222</v>
      </c>
      <c r="G63" s="159"/>
      <c r="H63" s="167" t="s">
        <v>222</v>
      </c>
      <c r="J63" s="137">
        <v>0.499999999999999</v>
      </c>
      <c r="K63" s="137">
        <v>0.50347222222222099</v>
      </c>
      <c r="L63" s="198" t="s">
        <v>195</v>
      </c>
      <c r="M63" s="198" t="s">
        <v>195</v>
      </c>
      <c r="N63" s="167" t="s">
        <v>222</v>
      </c>
      <c r="O63" s="167" t="s">
        <v>222</v>
      </c>
      <c r="P63" s="167" t="s">
        <v>222</v>
      </c>
      <c r="Q63" s="167" t="s">
        <v>222</v>
      </c>
      <c r="R63" s="167" t="s">
        <v>222</v>
      </c>
    </row>
    <row r="64" spans="1:18" ht="9.75" customHeight="1" x14ac:dyDescent="0.25">
      <c r="A64" s="138">
        <v>5</v>
      </c>
      <c r="B64" s="137">
        <v>0.50347222222222099</v>
      </c>
      <c r="C64" s="137">
        <v>0.50694444444444398</v>
      </c>
      <c r="D64" s="167" t="s">
        <v>222</v>
      </c>
      <c r="E64" s="165"/>
      <c r="F64" s="167" t="s">
        <v>222</v>
      </c>
      <c r="G64" s="159"/>
      <c r="H64" s="167" t="s">
        <v>222</v>
      </c>
      <c r="J64" s="137">
        <v>0.50347222222222099</v>
      </c>
      <c r="K64" s="137">
        <v>0.50694444444444398</v>
      </c>
      <c r="L64" s="198" t="s">
        <v>195</v>
      </c>
      <c r="M64" s="198" t="s">
        <v>195</v>
      </c>
      <c r="N64" s="167" t="s">
        <v>222</v>
      </c>
      <c r="O64" s="167" t="s">
        <v>222</v>
      </c>
      <c r="P64" s="167" t="s">
        <v>222</v>
      </c>
      <c r="Q64" s="167" t="s">
        <v>222</v>
      </c>
      <c r="R64" s="167" t="s">
        <v>222</v>
      </c>
    </row>
    <row r="65" spans="1:18" ht="9.75" customHeight="1" x14ac:dyDescent="0.25">
      <c r="A65" s="138">
        <v>5</v>
      </c>
      <c r="B65" s="137">
        <v>0.50694444444444398</v>
      </c>
      <c r="C65" s="137">
        <v>0.51041666666666596</v>
      </c>
      <c r="D65" s="167" t="s">
        <v>222</v>
      </c>
      <c r="E65" s="158"/>
      <c r="F65" s="167" t="s">
        <v>222</v>
      </c>
      <c r="G65" s="159"/>
      <c r="H65" s="167" t="s">
        <v>222</v>
      </c>
      <c r="J65" s="137">
        <v>0.50694444444444398</v>
      </c>
      <c r="K65" s="137">
        <v>0.51041666666666596</v>
      </c>
      <c r="L65" s="198" t="s">
        <v>195</v>
      </c>
      <c r="M65" s="198" t="s">
        <v>195</v>
      </c>
      <c r="N65" s="167" t="s">
        <v>222</v>
      </c>
      <c r="O65" s="167" t="s">
        <v>222</v>
      </c>
      <c r="P65" s="167" t="s">
        <v>222</v>
      </c>
      <c r="Q65" s="167" t="s">
        <v>222</v>
      </c>
      <c r="R65" s="167" t="s">
        <v>222</v>
      </c>
    </row>
    <row r="66" spans="1:18" ht="9.75" customHeight="1" x14ac:dyDescent="0.25">
      <c r="A66" s="138">
        <v>5</v>
      </c>
      <c r="B66" s="137">
        <v>0.51041666666666596</v>
      </c>
      <c r="C66" s="137">
        <v>0.51388888888888795</v>
      </c>
      <c r="D66" s="140" t="s">
        <v>288</v>
      </c>
      <c r="E66" s="158"/>
      <c r="F66" s="140" t="s">
        <v>288</v>
      </c>
      <c r="G66" s="159"/>
      <c r="H66" s="140" t="s">
        <v>288</v>
      </c>
      <c r="J66" s="137">
        <v>0.51041666666666596</v>
      </c>
      <c r="K66" s="137">
        <v>0.51388888888888795</v>
      </c>
      <c r="L66" s="140" t="s">
        <v>288</v>
      </c>
      <c r="M66" s="140" t="s">
        <v>288</v>
      </c>
      <c r="N66" s="198" t="s">
        <v>195</v>
      </c>
      <c r="O66" s="198" t="s">
        <v>195</v>
      </c>
      <c r="P66" s="198" t="s">
        <v>195</v>
      </c>
      <c r="Q66" s="198" t="s">
        <v>195</v>
      </c>
      <c r="R66" s="140" t="s">
        <v>288</v>
      </c>
    </row>
    <row r="67" spans="1:18" ht="9.75" customHeight="1" x14ac:dyDescent="0.25">
      <c r="A67" s="138">
        <v>5</v>
      </c>
      <c r="B67" s="137">
        <v>0.51388888888888795</v>
      </c>
      <c r="C67" s="137">
        <v>0.51736111111111005</v>
      </c>
      <c r="D67" s="140" t="s">
        <v>288</v>
      </c>
      <c r="E67" s="158"/>
      <c r="F67" s="140" t="s">
        <v>288</v>
      </c>
      <c r="G67" s="159"/>
      <c r="H67" s="140" t="s">
        <v>288</v>
      </c>
      <c r="J67" s="137">
        <v>0.51388888888888795</v>
      </c>
      <c r="K67" s="137">
        <v>0.51736111111111005</v>
      </c>
      <c r="L67" s="140" t="s">
        <v>288</v>
      </c>
      <c r="M67" s="140" t="s">
        <v>288</v>
      </c>
      <c r="N67" s="198" t="s">
        <v>195</v>
      </c>
      <c r="O67" s="198" t="s">
        <v>195</v>
      </c>
      <c r="P67" s="198" t="s">
        <v>195</v>
      </c>
      <c r="Q67" s="198" t="s">
        <v>195</v>
      </c>
      <c r="R67" s="140" t="s">
        <v>288</v>
      </c>
    </row>
    <row r="68" spans="1:18" ht="9.75" customHeight="1" x14ac:dyDescent="0.25">
      <c r="A68" s="138">
        <v>5</v>
      </c>
      <c r="B68" s="137">
        <v>0.51736111111111005</v>
      </c>
      <c r="C68" s="137">
        <v>0.52083333333333304</v>
      </c>
      <c r="D68" s="140" t="s">
        <v>288</v>
      </c>
      <c r="E68" s="158"/>
      <c r="F68" s="140" t="s">
        <v>288</v>
      </c>
      <c r="G68" s="159"/>
      <c r="H68" s="140" t="s">
        <v>288</v>
      </c>
      <c r="J68" s="137">
        <v>0.51736111111111005</v>
      </c>
      <c r="K68" s="137">
        <v>0.52083333333333304</v>
      </c>
      <c r="L68" s="140" t="s">
        <v>288</v>
      </c>
      <c r="M68" s="140" t="s">
        <v>288</v>
      </c>
      <c r="N68" s="198" t="s">
        <v>195</v>
      </c>
      <c r="O68" s="198" t="s">
        <v>195</v>
      </c>
      <c r="P68" s="198" t="s">
        <v>195</v>
      </c>
      <c r="Q68" s="198" t="s">
        <v>195</v>
      </c>
      <c r="R68" s="140" t="s">
        <v>288</v>
      </c>
    </row>
    <row r="69" spans="1:18" ht="9.75" customHeight="1" x14ac:dyDescent="0.25">
      <c r="A69" s="138">
        <v>5</v>
      </c>
      <c r="B69" s="137">
        <v>0.52083333333333304</v>
      </c>
      <c r="C69" s="137">
        <v>0.52430555555555503</v>
      </c>
      <c r="D69" s="140" t="s">
        <v>288</v>
      </c>
      <c r="E69" s="158"/>
      <c r="F69" s="140" t="s">
        <v>288</v>
      </c>
      <c r="G69" s="159"/>
      <c r="H69" s="140" t="s">
        <v>288</v>
      </c>
      <c r="J69" s="137">
        <v>0.52083333333333304</v>
      </c>
      <c r="K69" s="137">
        <v>0.52430555555555503</v>
      </c>
      <c r="L69" s="140" t="s">
        <v>288</v>
      </c>
      <c r="M69" s="140" t="s">
        <v>288</v>
      </c>
      <c r="N69" s="198" t="s">
        <v>195</v>
      </c>
      <c r="O69" s="198" t="s">
        <v>195</v>
      </c>
      <c r="P69" s="198" t="s">
        <v>195</v>
      </c>
      <c r="Q69" s="198" t="s">
        <v>195</v>
      </c>
      <c r="R69" s="140" t="s">
        <v>288</v>
      </c>
    </row>
    <row r="70" spans="1:18" ht="9.75" customHeight="1" x14ac:dyDescent="0.25">
      <c r="A70" s="138">
        <v>5</v>
      </c>
      <c r="B70" s="137">
        <v>0.52430555555555503</v>
      </c>
      <c r="C70" s="137">
        <v>0.52777777777777701</v>
      </c>
      <c r="D70" s="140" t="s">
        <v>288</v>
      </c>
      <c r="E70" s="158"/>
      <c r="F70" s="140" t="s">
        <v>288</v>
      </c>
      <c r="G70" s="159"/>
      <c r="H70" s="140" t="s">
        <v>288</v>
      </c>
      <c r="J70" s="137">
        <v>0.52430555555555503</v>
      </c>
      <c r="K70" s="137">
        <v>0.52777777777777701</v>
      </c>
      <c r="L70" s="140" t="s">
        <v>288</v>
      </c>
      <c r="M70" s="140" t="s">
        <v>288</v>
      </c>
      <c r="N70" s="198" t="s">
        <v>195</v>
      </c>
      <c r="O70" s="198" t="s">
        <v>195</v>
      </c>
      <c r="P70" s="198" t="s">
        <v>195</v>
      </c>
      <c r="Q70" s="198" t="s">
        <v>195</v>
      </c>
      <c r="R70" s="140" t="s">
        <v>288</v>
      </c>
    </row>
    <row r="71" spans="1:18" ht="9.75" customHeight="1" x14ac:dyDescent="0.25">
      <c r="A71" s="138">
        <v>5</v>
      </c>
      <c r="B71" s="137">
        <v>0.52777777777777701</v>
      </c>
      <c r="C71" s="137">
        <v>0.531249999999999</v>
      </c>
      <c r="D71" s="140" t="s">
        <v>288</v>
      </c>
      <c r="E71" s="158"/>
      <c r="F71" s="140" t="s">
        <v>288</v>
      </c>
      <c r="G71" s="159"/>
      <c r="H71" s="140" t="s">
        <v>288</v>
      </c>
      <c r="J71" s="137">
        <v>0.52777777777777701</v>
      </c>
      <c r="K71" s="137">
        <v>0.531249999999999</v>
      </c>
      <c r="L71" s="140" t="s">
        <v>288</v>
      </c>
      <c r="M71" s="140" t="s">
        <v>288</v>
      </c>
      <c r="N71" s="198" t="s">
        <v>195</v>
      </c>
      <c r="O71" s="198" t="s">
        <v>195</v>
      </c>
      <c r="P71" s="198" t="s">
        <v>195</v>
      </c>
      <c r="Q71" s="198" t="s">
        <v>195</v>
      </c>
      <c r="R71" s="140" t="s">
        <v>288</v>
      </c>
    </row>
    <row r="72" spans="1:18" ht="9.75" customHeight="1" x14ac:dyDescent="0.25">
      <c r="A72" s="138">
        <v>5</v>
      </c>
      <c r="B72" s="137">
        <v>0.531249999999999</v>
      </c>
      <c r="C72" s="137">
        <v>0.53472222222222099</v>
      </c>
      <c r="D72" s="168" t="s">
        <v>226</v>
      </c>
      <c r="E72" s="158"/>
      <c r="F72" s="168" t="s">
        <v>226</v>
      </c>
      <c r="G72" s="159"/>
      <c r="H72" s="168" t="s">
        <v>226</v>
      </c>
      <c r="J72" s="137">
        <v>0.531249999999999</v>
      </c>
      <c r="K72" s="137">
        <v>0.53472222222222099</v>
      </c>
      <c r="L72" s="168" t="s">
        <v>226</v>
      </c>
      <c r="M72" s="168" t="s">
        <v>226</v>
      </c>
      <c r="N72" s="168" t="s">
        <v>226</v>
      </c>
      <c r="O72" s="168" t="s">
        <v>226</v>
      </c>
      <c r="P72" s="168" t="s">
        <v>226</v>
      </c>
      <c r="Q72" s="168" t="s">
        <v>226</v>
      </c>
      <c r="R72" s="168" t="s">
        <v>226</v>
      </c>
    </row>
    <row r="73" spans="1:18" ht="9.75" customHeight="1" x14ac:dyDescent="0.25">
      <c r="A73" s="138">
        <v>5</v>
      </c>
      <c r="B73" s="137">
        <v>0.53472222222222099</v>
      </c>
      <c r="C73" s="137">
        <v>0.53819444444444398</v>
      </c>
      <c r="D73" s="168" t="s">
        <v>226</v>
      </c>
      <c r="E73" s="158"/>
      <c r="F73" s="168" t="s">
        <v>226</v>
      </c>
      <c r="G73" s="159"/>
      <c r="H73" s="168" t="s">
        <v>226</v>
      </c>
      <c r="J73" s="137">
        <v>0.53472222222222099</v>
      </c>
      <c r="K73" s="137">
        <v>0.53819444444444398</v>
      </c>
      <c r="L73" s="168" t="s">
        <v>226</v>
      </c>
      <c r="M73" s="168" t="s">
        <v>226</v>
      </c>
      <c r="N73" s="168" t="s">
        <v>226</v>
      </c>
      <c r="O73" s="168" t="s">
        <v>226</v>
      </c>
      <c r="P73" s="168" t="s">
        <v>226</v>
      </c>
      <c r="Q73" s="168" t="s">
        <v>226</v>
      </c>
      <c r="R73" s="168" t="s">
        <v>226</v>
      </c>
    </row>
    <row r="74" spans="1:18" ht="9.75" customHeight="1" x14ac:dyDescent="0.25">
      <c r="A74" s="138">
        <v>5</v>
      </c>
      <c r="B74" s="137">
        <v>0.53819444444444398</v>
      </c>
      <c r="C74" s="137">
        <v>0.54166666666666596</v>
      </c>
      <c r="D74" s="157" t="s">
        <v>225</v>
      </c>
      <c r="E74" s="158"/>
      <c r="F74" s="157" t="s">
        <v>225</v>
      </c>
      <c r="G74" s="159"/>
      <c r="H74" s="157" t="s">
        <v>225</v>
      </c>
      <c r="J74" s="137">
        <v>0.53819444444444398</v>
      </c>
      <c r="K74" s="137">
        <v>0.54166666666666596</v>
      </c>
      <c r="L74" s="157" t="s">
        <v>225</v>
      </c>
      <c r="M74" s="157" t="s">
        <v>225</v>
      </c>
      <c r="N74" s="157" t="s">
        <v>225</v>
      </c>
      <c r="O74" s="157" t="s">
        <v>225</v>
      </c>
      <c r="P74" s="157" t="s">
        <v>225</v>
      </c>
      <c r="Q74" s="157" t="s">
        <v>225</v>
      </c>
      <c r="R74" s="157" t="s">
        <v>225</v>
      </c>
    </row>
    <row r="75" spans="1:18" ht="9.75" customHeight="1" x14ac:dyDescent="0.25">
      <c r="A75" s="138">
        <v>5</v>
      </c>
      <c r="B75" s="137">
        <v>4.1666666666666664E-2</v>
      </c>
      <c r="C75" s="137">
        <v>4.5138888888888888E-2</v>
      </c>
      <c r="D75" s="157" t="s">
        <v>225</v>
      </c>
      <c r="E75" s="158"/>
      <c r="F75" s="157" t="s">
        <v>225</v>
      </c>
      <c r="G75" s="159"/>
      <c r="H75" s="157" t="s">
        <v>225</v>
      </c>
      <c r="J75" s="137">
        <v>4.1666666666666664E-2</v>
      </c>
      <c r="K75" s="137">
        <v>4.5138888888888888E-2</v>
      </c>
      <c r="L75" s="157" t="s">
        <v>225</v>
      </c>
      <c r="M75" s="157" t="s">
        <v>225</v>
      </c>
      <c r="N75" s="157" t="s">
        <v>225</v>
      </c>
      <c r="O75" s="157" t="s">
        <v>225</v>
      </c>
      <c r="P75" s="157" t="s">
        <v>225</v>
      </c>
      <c r="Q75" s="157" t="s">
        <v>225</v>
      </c>
      <c r="R75" s="157" t="s">
        <v>225</v>
      </c>
    </row>
    <row r="76" spans="1:18" ht="9.75" customHeight="1" x14ac:dyDescent="0.25">
      <c r="A76" s="138">
        <v>5</v>
      </c>
      <c r="B76" s="137">
        <v>4.5138888888888888E-2</v>
      </c>
      <c r="C76" s="137">
        <v>4.8611111111111112E-2</v>
      </c>
      <c r="D76" s="157" t="s">
        <v>225</v>
      </c>
      <c r="E76" s="158"/>
      <c r="F76" s="157" t="s">
        <v>225</v>
      </c>
      <c r="G76" s="158"/>
      <c r="H76" s="157" t="s">
        <v>225</v>
      </c>
      <c r="J76" s="89">
        <v>4.5138888888888888E-2</v>
      </c>
      <c r="K76" s="89">
        <v>4.8611111111111112E-2</v>
      </c>
      <c r="L76" s="174" t="s">
        <v>225</v>
      </c>
      <c r="M76" s="174" t="s">
        <v>225</v>
      </c>
      <c r="N76" s="174" t="s">
        <v>225</v>
      </c>
      <c r="O76" s="174" t="s">
        <v>225</v>
      </c>
      <c r="P76" s="174" t="s">
        <v>225</v>
      </c>
      <c r="Q76" s="174" t="s">
        <v>225</v>
      </c>
      <c r="R76" s="174" t="s">
        <v>225</v>
      </c>
    </row>
    <row r="77" spans="1:18" ht="9.75" customHeight="1" x14ac:dyDescent="0.25">
      <c r="A77" s="138">
        <v>5</v>
      </c>
      <c r="B77" s="137">
        <v>4.8611111111111098E-2</v>
      </c>
      <c r="C77" s="137">
        <v>5.2083333333333301E-2</v>
      </c>
      <c r="D77" s="139"/>
      <c r="E77" s="136"/>
      <c r="F77" s="139"/>
      <c r="G77" s="103"/>
      <c r="H77" s="139"/>
      <c r="J77" s="89">
        <v>4.8611111111111098E-2</v>
      </c>
      <c r="K77" s="89">
        <v>5.2083333333333301E-2</v>
      </c>
      <c r="L77" s="198"/>
      <c r="M77" s="198"/>
      <c r="N77" s="198"/>
      <c r="O77" s="198"/>
      <c r="P77" s="198"/>
      <c r="Q77" s="198"/>
      <c r="R77" s="198"/>
    </row>
    <row r="78" spans="1:18" ht="9.75" customHeight="1" x14ac:dyDescent="0.25">
      <c r="D78" s="135"/>
      <c r="E78" s="136"/>
      <c r="F78" s="135"/>
      <c r="G78" s="103"/>
      <c r="H78" s="135"/>
    </row>
    <row r="79" spans="1:18" x14ac:dyDescent="0.25">
      <c r="D79" s="135"/>
      <c r="E79" s="136"/>
      <c r="F79" s="135"/>
      <c r="G79" s="103"/>
      <c r="H79" s="135"/>
      <c r="L79" s="209" t="s">
        <v>323</v>
      </c>
      <c r="M79" s="209" t="s">
        <v>323</v>
      </c>
      <c r="N79" s="209" t="s">
        <v>221</v>
      </c>
      <c r="O79" s="209" t="s">
        <v>306</v>
      </c>
      <c r="P79" s="209" t="s">
        <v>306</v>
      </c>
      <c r="Q79" s="209" t="s">
        <v>323</v>
      </c>
      <c r="R79" s="209" t="s">
        <v>323</v>
      </c>
    </row>
    <row r="80" spans="1:18" x14ac:dyDescent="0.25">
      <c r="D80" s="135"/>
      <c r="E80" s="136"/>
      <c r="F80" s="135"/>
      <c r="G80" s="103"/>
      <c r="H80" s="135"/>
    </row>
  </sheetData>
  <mergeCells count="10">
    <mergeCell ref="D1:D2"/>
    <mergeCell ref="F1:F2"/>
    <mergeCell ref="H1:H2"/>
    <mergeCell ref="L1:L2"/>
    <mergeCell ref="R1:R2"/>
    <mergeCell ref="M1:M2"/>
    <mergeCell ref="N1:N2"/>
    <mergeCell ref="O1:O2"/>
    <mergeCell ref="P1:P2"/>
    <mergeCell ref="Q1:Q2"/>
  </mergeCells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Version=15.0.0.0,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Version=15.0.0.0,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AB6A95A36928A43A2BD7EBB201CF1AE" ma:contentTypeVersion="1" ma:contentTypeDescription="Create a new document." ma:contentTypeScope="" ma:versionID="247b8fbab784062097af7d26f3abda0e">
  <xsd:schema xmlns:xsd="http://www.w3.org/2001/XMLSchema" xmlns:xs="http://www.w3.org/2001/XMLSchema" xmlns:p="http://schemas.microsoft.com/office/2006/metadata/properties" xmlns:ns2="0676cee9-fd60-4c1c-9e5b-5120ec0b3480" xmlns:ns3="dcca1e62-103a-430e-899b-183a48ecb53a" targetNamespace="http://schemas.microsoft.com/office/2006/metadata/properties" ma:root="true" ma:fieldsID="3b4daeee8f0f8f3a3f6916175f8e017e" ns2:_="" ns3:_="">
    <xsd:import namespace="0676cee9-fd60-4c1c-9e5b-5120ec0b3480"/>
    <xsd:import namespace="dcca1e62-103a-430e-899b-183a48ecb53a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Document_x0020_Typ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676cee9-fd60-4c1c-9e5b-5120ec0b3480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ca1e62-103a-430e-899b-183a48ecb53a" elementFormDefault="qualified">
    <xsd:import namespace="http://schemas.microsoft.com/office/2006/documentManagement/types"/>
    <xsd:import namespace="http://schemas.microsoft.com/office/infopath/2007/PartnerControls"/>
    <xsd:element name="Document_x0020_Type" ma:index="11" nillable="true" ma:displayName="Document Type" ma:internalName="Document_x0020_Type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ument_x0020_Type xmlns="dcca1e62-103a-430e-899b-183a48ecb53a" xsi:nil="true"/>
    <_dlc_DocId xmlns="0676cee9-fd60-4c1c-9e5b-5120ec0b3480">SFDVX333FYKN-688-114</_dlc_DocId>
    <_dlc_DocIdUrl xmlns="0676cee9-fd60-4c1c-9e5b-5120ec0b3480">
      <Url>https://manyminds.achievementfirst.org/sites/NetworkSupport/AcademicOps/ReadinessHub/_layouts/15/DocIdRedir.aspx?ID=SFDVX333FYKN-688-114</Url>
      <Description>SFDVX333FYKN-688-114</Description>
    </_dlc_DocIdUrl>
  </documentManagement>
</p:properties>
</file>

<file path=customXml/itemProps1.xml><?xml version="1.0" encoding="utf-8"?>
<ds:datastoreItem xmlns:ds="http://schemas.openxmlformats.org/officeDocument/2006/customXml" ds:itemID="{5C57A075-0F9D-47D6-A25D-63301FDFA676}"/>
</file>

<file path=customXml/itemProps2.xml><?xml version="1.0" encoding="utf-8"?>
<ds:datastoreItem xmlns:ds="http://schemas.openxmlformats.org/officeDocument/2006/customXml" ds:itemID="{2D916FAE-E88F-4DBD-A4A6-411D93AE30AB}"/>
</file>

<file path=customXml/itemProps3.xml><?xml version="1.0" encoding="utf-8"?>
<ds:datastoreItem xmlns:ds="http://schemas.openxmlformats.org/officeDocument/2006/customXml" ds:itemID="{191D4042-1D03-43CE-BA0B-0DD5A6A60064}"/>
</file>

<file path=customXml/itemProps4.xml><?xml version="1.0" encoding="utf-8"?>
<ds:datastoreItem xmlns:ds="http://schemas.openxmlformats.org/officeDocument/2006/customXml" ds:itemID="{D78C3212-9658-42A8-ABBB-FB7C9A4E593E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22</vt:i4>
      </vt:variant>
    </vt:vector>
  </HeadingPairs>
  <TitlesOfParts>
    <vt:vector size="22" baseType="lpstr">
      <vt:lpstr>Stud. and Staff K-4</vt:lpstr>
      <vt:lpstr>K-2 Program</vt:lpstr>
      <vt:lpstr>3rd-4th Prog.</vt:lpstr>
      <vt:lpstr>Recommended Prep Time</vt:lpstr>
      <vt:lpstr>Notes</vt:lpstr>
      <vt:lpstr>K schedule</vt:lpstr>
      <vt:lpstr>1st schedule</vt:lpstr>
      <vt:lpstr>2nd schedule</vt:lpstr>
      <vt:lpstr>3rd-4th Schedule</vt:lpstr>
      <vt:lpstr>K-1 Roll-Off (Math)</vt:lpstr>
      <vt:lpstr>K-1 Roll-Off (Reading)</vt:lpstr>
      <vt:lpstr>K-1 Roll-Off (Writing)</vt:lpstr>
      <vt:lpstr>K-1 Roll-Off (SS-Sci)</vt:lpstr>
      <vt:lpstr>2 Roll-Off (Math)</vt:lpstr>
      <vt:lpstr>2 Roll-Off (Reading)</vt:lpstr>
      <vt:lpstr>2 Roll-Off (Writing)</vt:lpstr>
      <vt:lpstr>2 Roll-Off (SS-Sci)</vt:lpstr>
      <vt:lpstr>3-4 Roll-off A (SS)</vt:lpstr>
      <vt:lpstr>3-4 Roll-off B (Math)</vt:lpstr>
      <vt:lpstr>3-4 Roll-off C (Sci)</vt:lpstr>
      <vt:lpstr>3-4 Roll-off D (Reading)</vt:lpstr>
      <vt:lpstr>3-4 Roll-off E (Writing)</vt:lpstr>
    </vt:vector>
  </TitlesOfParts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Windows User</dc:creator>
  <cp:lastModifiedBy>Windows User</cp:lastModifiedBy>
  <dcterms:created xsi:type="dcterms:W3CDTF">2015-11-24T20:55:47Z</dcterms:created>
  <dcterms:modified xsi:type="dcterms:W3CDTF">2016-03-25T19:57:55Z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0x0101001AB6A95A36928A43A2BD7EBB201CF1AE</vt:lpwstr>
  </property>
  <property fmtid="{D5CDD505-2E9C-101B-9397-08002B2CF9AE}" pid="3" name="_dlc_DocIdItemGuid">
    <vt:lpwstr>032f077c-4fb4-45ed-94c1-5bbc7e5bfc32</vt:lpwstr>
  </property>
</Properties>
</file>